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5"/>
  </p:sldMasterIdLst>
  <p:notesMasterIdLst>
    <p:notesMasterId r:id="rId18"/>
  </p:notesMasterIdLst>
  <p:handoutMasterIdLst>
    <p:handoutMasterId r:id="rId19"/>
  </p:handoutMasterIdLst>
  <p:sldIdLst>
    <p:sldId id="289" r:id="rId6"/>
    <p:sldId id="323" r:id="rId7"/>
    <p:sldId id="410" r:id="rId8"/>
    <p:sldId id="390" r:id="rId9"/>
    <p:sldId id="412" r:id="rId10"/>
    <p:sldId id="361" r:id="rId11"/>
    <p:sldId id="326" r:id="rId12"/>
    <p:sldId id="335" r:id="rId13"/>
    <p:sldId id="368" r:id="rId14"/>
    <p:sldId id="363" r:id="rId15"/>
    <p:sldId id="385" r:id="rId16"/>
    <p:sldId id="395" r:id="rId17"/>
  </p:sldIdLst>
  <p:sldSz cx="18288000" cy="10287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34D003D-9376-4163-A8CD-592F724F2CB1}">
          <p14:sldIdLst>
            <p14:sldId id="289"/>
            <p14:sldId id="323"/>
            <p14:sldId id="410"/>
            <p14:sldId id="390"/>
            <p14:sldId id="412"/>
            <p14:sldId id="361"/>
            <p14:sldId id="326"/>
            <p14:sldId id="335"/>
            <p14:sldId id="368"/>
            <p14:sldId id="363"/>
            <p14:sldId id="385"/>
            <p14:sldId id="3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1FF"/>
    <a:srgbClr val="F1E0DB"/>
    <a:srgbClr val="D3B6D4"/>
    <a:srgbClr val="452729"/>
    <a:srgbClr val="FC1D0C"/>
    <a:srgbClr val="CFCFCF"/>
    <a:srgbClr val="FF9796"/>
    <a:srgbClr val="FF9897"/>
    <a:srgbClr val="C7372E"/>
    <a:srgbClr val="4027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79487" autoAdjust="0"/>
  </p:normalViewPr>
  <p:slideViewPr>
    <p:cSldViewPr>
      <p:cViewPr varScale="1">
        <p:scale>
          <a:sx n="59" d="100"/>
          <a:sy n="59" d="100"/>
        </p:scale>
        <p:origin x="146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7E79E0A-9A55-D9AA-A0DF-660F9D705109}"/>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1F868E5-57FC-A27D-E7C3-011881D8EC81}"/>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64316171-6C06-4DC5-8B77-3370712C54D9}" type="datetimeFigureOut">
              <a:rPr lang="fr-FR" smtClean="0"/>
              <a:t>28/04/2026</a:t>
            </a:fld>
            <a:endParaRPr lang="fr-FR"/>
          </a:p>
        </p:txBody>
      </p:sp>
      <p:sp>
        <p:nvSpPr>
          <p:cNvPr id="4" name="Espace réservé du pied de page 3">
            <a:extLst>
              <a:ext uri="{FF2B5EF4-FFF2-40B4-BE49-F238E27FC236}">
                <a16:creationId xmlns:a16="http://schemas.microsoft.com/office/drawing/2014/main" id="{75D27684-C69E-25F4-160B-4BA7BE76F46C}"/>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21F43F8-8D33-5DDC-59B6-3431A366CD5D}"/>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D532AB71-2DFD-41F9-875C-A57C31A78A4A}" type="slidenum">
              <a:rPr lang="fr-FR" smtClean="0"/>
              <a:t>‹#›</a:t>
            </a:fld>
            <a:endParaRPr lang="fr-FR"/>
          </a:p>
        </p:txBody>
      </p:sp>
    </p:spTree>
    <p:extLst>
      <p:ext uri="{BB962C8B-B14F-4D97-AF65-F5344CB8AC3E}">
        <p14:creationId xmlns:p14="http://schemas.microsoft.com/office/powerpoint/2010/main" val="587233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AEEA2556-42C6-4575-AA66-4B39EEDD8235}" type="datetimeFigureOut">
              <a:rPr lang="en-GB" smtClean="0"/>
              <a:t>28/04/2026</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001F6834-10D6-4DD5-989E-D33CD862E84C}" type="slidenum">
              <a:rPr lang="en-GB" smtClean="0"/>
              <a:t>‹#›</a:t>
            </a:fld>
            <a:endParaRPr lang="en-GB"/>
          </a:p>
        </p:txBody>
      </p:sp>
    </p:spTree>
    <p:extLst>
      <p:ext uri="{BB962C8B-B14F-4D97-AF65-F5344CB8AC3E}">
        <p14:creationId xmlns:p14="http://schemas.microsoft.com/office/powerpoint/2010/main" val="2052309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Thank you</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My name is Sarah van den Brande and let me and my customized alter ego in a Lego whisk you away to the </a:t>
            </a:r>
            <a:r>
              <a:rPr lang="en-GB" sz="1200" b="1" dirty="0">
                <a:latin typeface="Arial" panose="020B0604020202020204" pitchFamily="34" charset="0"/>
                <a:cs typeface="Arial" panose="020B0604020202020204" pitchFamily="34" charset="0"/>
              </a:rPr>
              <a:t>recycling, upcycling, and customizing of brands </a:t>
            </a:r>
            <a:r>
              <a:rPr lang="en-GB" sz="1200" dirty="0">
                <a:latin typeface="Arial" panose="020B0604020202020204" pitchFamily="34" charset="0"/>
                <a:cs typeface="Arial" panose="020B0604020202020204" pitchFamily="34" charset="0"/>
              </a:rPr>
              <a:t>We’re here to test the limits of trademark exhaustion</a:t>
            </a:r>
          </a:p>
          <a:p>
            <a:endParaRPr lang="en-US" dirty="0"/>
          </a:p>
        </p:txBody>
      </p:sp>
      <p:sp>
        <p:nvSpPr>
          <p:cNvPr id="4" name="Slide Number Placeholder 3"/>
          <p:cNvSpPr>
            <a:spLocks noGrp="1"/>
          </p:cNvSpPr>
          <p:nvPr>
            <p:ph type="sldNum" sz="quarter" idx="5"/>
          </p:nvPr>
        </p:nvSpPr>
        <p:spPr/>
        <p:txBody>
          <a:bodyPr/>
          <a:lstStyle/>
          <a:p>
            <a:fld id="{001F6834-10D6-4DD5-989E-D33CD862E84C}" type="slidenum">
              <a:rPr lang="en-GB" smtClean="0"/>
              <a:t>1</a:t>
            </a:fld>
            <a:endParaRPr lang="en-GB" dirty="0"/>
          </a:p>
        </p:txBody>
      </p:sp>
    </p:spTree>
    <p:extLst>
      <p:ext uri="{BB962C8B-B14F-4D97-AF65-F5344CB8AC3E}">
        <p14:creationId xmlns:p14="http://schemas.microsoft.com/office/powerpoint/2010/main" val="161040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Both the Brussels Court and a Swiss Court drew a distinction between two approaches:</a:t>
            </a:r>
          </a:p>
          <a:p>
            <a:endParaRPr lang="en-GB" sz="1800" dirty="0"/>
          </a:p>
          <a:p>
            <a:pPr marL="342900" indent="-342900">
              <a:buAutoNum type="arabicParenR"/>
            </a:pPr>
            <a:r>
              <a:rPr lang="en-GB" sz="1800" b="1" dirty="0"/>
              <a:t>Personalized service</a:t>
            </a:r>
            <a:br>
              <a:rPr lang="en-GB" sz="1800" dirty="0"/>
            </a:br>
            <a:r>
              <a:rPr lang="en-GB" sz="1800" dirty="0"/>
              <a:t>The customization of a Rolex at the request of a customer. The courts held, consistent with Rolex’s own position, that this is acceptable. After all, it concerns the customer’s own Rolex, and they are free to have diamonds added if they so wish. Timeline may offer such services. In this context, the trademark rights are exhausted, as the watches are modified at the customer’s request.</a:t>
            </a:r>
          </a:p>
          <a:p>
            <a:pPr marL="0" indent="0">
              <a:buNone/>
            </a:pPr>
            <a:endParaRPr lang="en-GB" sz="1800" dirty="0"/>
          </a:p>
          <a:p>
            <a:pPr marL="342900" indent="-342900">
              <a:buAutoNum type="arabicParenR" startAt="2"/>
            </a:pPr>
            <a:r>
              <a:rPr lang="en-GB" sz="1800" b="1" dirty="0"/>
              <a:t>Commercial sale</a:t>
            </a:r>
            <a:br>
              <a:rPr lang="en-GB" sz="1800" dirty="0"/>
            </a:br>
            <a:r>
              <a:rPr lang="en-GB" sz="1800" dirty="0"/>
              <a:t>The sale of pre-customized Rolex watches. The courts found that this constitutes an infringement of Rolex’s trademark and copyright. In such cases, what is being sold as a “Rolex” is no longer entirely a Rolex, and trademark rights are not exhausted. The quality function of the trademark is no longer guaranteed.</a:t>
            </a:r>
          </a:p>
          <a:p>
            <a:endParaRPr lang="en-GB" sz="1800" dirty="0"/>
          </a:p>
          <a:p>
            <a:r>
              <a:rPr lang="en-GB" sz="1800" b="1" dirty="0"/>
              <a:t>With regard to advertising:</a:t>
            </a:r>
            <a:endParaRPr lang="en-GB" sz="1800" dirty="0"/>
          </a:p>
          <a:p>
            <a:r>
              <a:rPr lang="en-GB" sz="1800" dirty="0"/>
              <a:t>Permitted:</a:t>
            </a:r>
          </a:p>
          <a:p>
            <a:endParaRPr lang="en-GB" sz="1800" dirty="0"/>
          </a:p>
          <a:p>
            <a:r>
              <a:rPr lang="en-GB" sz="1800" dirty="0"/>
              <a:t>Jewellers were allowed to use the Rolex name and logo on their website in connection with the sale of second-hand Rolex watches. A key factor was that it was clearly indicated that the watches were second-hand → exhaustion applies. </a:t>
            </a:r>
          </a:p>
          <a:p>
            <a:endParaRPr lang="en-GB" sz="1800" dirty="0"/>
          </a:p>
          <a:p>
            <a:r>
              <a:rPr lang="en-GB" sz="1800" dirty="0"/>
              <a:t>Timeline was also allowed to offer its “icing” services on the website in the context of customer requests and to refer to the trademarks </a:t>
            </a:r>
          </a:p>
          <a:p>
            <a:r>
              <a:rPr lang="en-GB" sz="1800" dirty="0"/>
              <a:t>→ referential use. </a:t>
            </a:r>
          </a:p>
          <a:p>
            <a:endParaRPr lang="en-GB" sz="1800" dirty="0"/>
          </a:p>
          <a:p>
            <a:r>
              <a:rPr lang="en-GB" sz="1800" dirty="0"/>
              <a:t>Not permitted:</a:t>
            </a:r>
          </a:p>
          <a:p>
            <a:endParaRPr lang="en-GB" sz="1800" dirty="0"/>
          </a:p>
          <a:p>
            <a:r>
              <a:rPr lang="en-GB" sz="1800" dirty="0"/>
              <a:t>The use of original promotional and product images featuring the Rolex logo → copyright infringement in the photographs; exhaustion does not apply. </a:t>
            </a:r>
          </a:p>
          <a:p>
            <a:endParaRPr lang="en-GB" sz="1800" dirty="0"/>
          </a:p>
          <a:p>
            <a:r>
              <a:rPr lang="en-GB" sz="1800" dirty="0"/>
              <a:t>The use of the figurative Rolex trademark to advertise customized watches. </a:t>
            </a:r>
          </a:p>
          <a:p>
            <a:r>
              <a:rPr lang="en-GB" sz="1800" dirty="0"/>
              <a:t>Interestingly, the court did not provide a clear ruling on the extent to which Timeline was allowed to use the logo to promote its services</a:t>
            </a:r>
          </a:p>
          <a:p>
            <a:pPr>
              <a:buFont typeface="Arial" panose="020B0604020202020204" pitchFamily="34" charset="0"/>
              <a:buNone/>
            </a:pPr>
            <a:endParaRPr lang="en-GB" sz="1800" dirty="0"/>
          </a:p>
        </p:txBody>
      </p:sp>
      <p:sp>
        <p:nvSpPr>
          <p:cNvPr id="4" name="Slide Number Placeholder 3"/>
          <p:cNvSpPr>
            <a:spLocks noGrp="1"/>
          </p:cNvSpPr>
          <p:nvPr>
            <p:ph type="sldNum" sz="quarter" idx="5"/>
          </p:nvPr>
        </p:nvSpPr>
        <p:spPr/>
        <p:txBody>
          <a:bodyPr/>
          <a:lstStyle/>
          <a:p>
            <a:fld id="{001F6834-10D6-4DD5-989E-D33CD862E84C}" type="slidenum">
              <a:rPr lang="en-GB" smtClean="0"/>
              <a:t>10</a:t>
            </a:fld>
            <a:endParaRPr lang="en-GB"/>
          </a:p>
        </p:txBody>
      </p:sp>
    </p:spTree>
    <p:extLst>
      <p:ext uri="{BB962C8B-B14F-4D97-AF65-F5344CB8AC3E}">
        <p14:creationId xmlns:p14="http://schemas.microsoft.com/office/powerpoint/2010/main" val="241102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Key takeaways</a:t>
            </a:r>
          </a:p>
          <a:p>
            <a:endParaRPr lang="en-GB" sz="1800" dirty="0"/>
          </a:p>
          <a:p>
            <a:r>
              <a:rPr lang="en-GB" sz="1800" dirty="0"/>
              <a:t>For recyclers: feel free to proceed, but do not suggest any commercial link with the trademark owner. Emphasize your independence and be transparent when non-original parts are used. A disclaimer may be helpful in this context.</a:t>
            </a:r>
          </a:p>
          <a:p>
            <a:endParaRPr lang="en-GB" sz="1800" dirty="0"/>
          </a:p>
          <a:p>
            <a:r>
              <a:rPr lang="en-GB" sz="1800" dirty="0" err="1"/>
              <a:t>Upcyclers</a:t>
            </a:r>
            <a:r>
              <a:rPr lang="en-GB" sz="1800" dirty="0"/>
              <a:t> generally find themselves in a less </a:t>
            </a:r>
            <a:r>
              <a:rPr lang="en-GB" sz="1800" dirty="0" err="1"/>
              <a:t>favorable</a:t>
            </a:r>
            <a:r>
              <a:rPr lang="en-GB" sz="1800" dirty="0"/>
              <a:t> legal position than recyclers. This is not surprising: upcycling typically involves more substantial modifications to the product, thereby adding value. The real issue lies in the commercial use, for which current case law in </a:t>
            </a:r>
            <a:r>
              <a:rPr lang="en-GB" sz="1800" dirty="0" err="1"/>
              <a:t>neighboring</a:t>
            </a:r>
            <a:r>
              <a:rPr lang="en-GB" sz="1800" dirty="0"/>
              <a:t> jurisdictions offers little to no workable solution.</a:t>
            </a:r>
          </a:p>
          <a:p>
            <a:endParaRPr lang="en-GB" sz="1800" dirty="0"/>
          </a:p>
          <a:p>
            <a:r>
              <a:rPr lang="en-GB" sz="1800" dirty="0"/>
              <a:t>Customizers, for their part, must wait for the initiative to come from the consumer. They may promote their services using references to trademarks, but may only apply those services to products for which the trademark rights have already been exhausted. Otherwise, they risk undermining the quality function of the trademark. </a:t>
            </a:r>
          </a:p>
          <a:p>
            <a:endParaRPr lang="en-GB" sz="1800" dirty="0"/>
          </a:p>
          <a:p>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1F6834-10D6-4DD5-989E-D33CD862E84C}" type="slidenum">
              <a:rPr lang="en-GB" smtClean="0"/>
              <a:t>11</a:t>
            </a:fld>
            <a:endParaRPr lang="en-GB"/>
          </a:p>
        </p:txBody>
      </p:sp>
    </p:spTree>
    <p:extLst>
      <p:ext uri="{BB962C8B-B14F-4D97-AF65-F5344CB8AC3E}">
        <p14:creationId xmlns:p14="http://schemas.microsoft.com/office/powerpoint/2010/main" val="495027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buFont typeface="+mj-lt"/>
              <a:buNone/>
            </a:pP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1F6834-10D6-4DD5-989E-D33CD862E84C}" type="slidenum">
              <a:rPr lang="en-GB" smtClean="0"/>
              <a:t>12</a:t>
            </a:fld>
            <a:endParaRPr lang="en-GB"/>
          </a:p>
        </p:txBody>
      </p:sp>
    </p:spTree>
    <p:extLst>
      <p:ext uri="{BB962C8B-B14F-4D97-AF65-F5344CB8AC3E}">
        <p14:creationId xmlns:p14="http://schemas.microsoft.com/office/powerpoint/2010/main" val="699380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We might almost forget amid all the geopolitical turbulence, but for several years now Europe has been immersed in an ambitious Green Deal. The traditional throwaway economy must gave way to a circular economy.</a:t>
            </a:r>
          </a:p>
          <a:p>
            <a:r>
              <a:rPr lang="en-GB" sz="1000" dirty="0"/>
              <a:t>So welcome key concepts like recycling, upcycling, and customization. </a:t>
            </a:r>
          </a:p>
          <a:p>
            <a:endParaRPr lang="en-GB" sz="1000" dirty="0"/>
          </a:p>
          <a:p>
            <a:r>
              <a:rPr lang="en-GB" sz="1000" dirty="0"/>
              <a:t>This growing movement toward reuse gives rise to tensions, particularly when branded products are modified or altered.</a:t>
            </a:r>
          </a:p>
          <a:p>
            <a:endParaRPr lang="en-GB" sz="1000" dirty="0"/>
          </a:p>
          <a:p>
            <a:r>
              <a:rPr lang="en-GB" sz="1000" dirty="0"/>
              <a:t>On the one hand, there are fundamental rights such as freedom of expression, artistic freedom, and the right to environmental protection. On the other hand, property rights—including intellectual property—must also be safeguarded.</a:t>
            </a:r>
          </a:p>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01F6834-10D6-4DD5-989E-D33CD862E84C}" type="slidenum">
              <a:rPr lang="en-GB" smtClean="0"/>
              <a:t>2</a:t>
            </a:fld>
            <a:endParaRPr lang="en-GB" dirty="0"/>
          </a:p>
        </p:txBody>
      </p:sp>
    </p:spTree>
    <p:extLst>
      <p:ext uri="{BB962C8B-B14F-4D97-AF65-F5344CB8AC3E}">
        <p14:creationId xmlns:p14="http://schemas.microsoft.com/office/powerpoint/2010/main" val="651335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740B9-AF3C-D3C7-D459-93602DA80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6E5DA-97C7-C020-0261-53E0C3659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97A11-80FF-C22B-4316-5FFF0C4A8285}"/>
              </a:ext>
            </a:extLst>
          </p:cNvPr>
          <p:cNvSpPr>
            <a:spLocks noGrp="1"/>
          </p:cNvSpPr>
          <p:nvPr>
            <p:ph type="body" idx="1"/>
          </p:nvPr>
        </p:nvSpPr>
        <p:spPr/>
        <p:txBody>
          <a:bodyPr/>
          <a:lstStyle/>
          <a:p>
            <a:r>
              <a:rPr lang="en-GB" sz="1000" dirty="0"/>
              <a:t>First I am going to give </a:t>
            </a:r>
          </a:p>
          <a:p>
            <a:endParaRPr lang="en-GB" sz="1000" dirty="0"/>
          </a:p>
          <a:p>
            <a:r>
              <a:rPr lang="en-GB" sz="1000" dirty="0"/>
              <a:t>Here, I provide a schematic overview of concepts you are already familiar with, in particular that trademark infringement may take different forms, as well as the available </a:t>
            </a:r>
            <a:r>
              <a:rPr lang="en-GB" sz="1000" dirty="0" err="1"/>
              <a:t>defenses</a:t>
            </a:r>
            <a:r>
              <a:rPr lang="en-GB" sz="1000" dirty="0"/>
              <a:t>.</a:t>
            </a:r>
          </a:p>
          <a:p>
            <a:endParaRPr lang="en-GB" sz="1000" b="0" dirty="0"/>
          </a:p>
          <a:p>
            <a:r>
              <a:rPr lang="en-GB" sz="1000" b="0" dirty="0" err="1">
                <a:latin typeface="Arial" panose="020B0604020202020204" pitchFamily="34" charset="0"/>
                <a:cs typeface="Arial" panose="020B0604020202020204" pitchFamily="34" charset="0"/>
              </a:rPr>
              <a:t>Defense</a:t>
            </a:r>
            <a:r>
              <a:rPr lang="en-GB" sz="1000" b="0" dirty="0">
                <a:latin typeface="Arial" panose="020B0604020202020204" pitchFamily="34" charset="0"/>
                <a:cs typeface="Arial" panose="020B0604020202020204" pitchFamily="34" charset="0"/>
              </a:rPr>
              <a:t> 1: I am not using the sign as a Trademark</a:t>
            </a:r>
          </a:p>
          <a:p>
            <a:r>
              <a:rPr lang="nl-NL" sz="1000" b="0" dirty="0" err="1"/>
              <a:t>Defense</a:t>
            </a:r>
            <a:r>
              <a:rPr lang="nl-NL" sz="1000" b="0" dirty="0"/>
              <a:t> 2: </a:t>
            </a:r>
            <a:r>
              <a:rPr lang="nl-NL" sz="1000" b="0" dirty="0" err="1"/>
              <a:t>ALternatively</a:t>
            </a:r>
            <a:r>
              <a:rPr lang="nl-NL" sz="1000" b="0" dirty="0"/>
              <a:t> I </a:t>
            </a:r>
            <a:r>
              <a:rPr lang="nl-NL" sz="1000" b="0" dirty="0" err="1"/>
              <a:t>am</a:t>
            </a:r>
            <a:r>
              <a:rPr lang="nl-NL" sz="1000" b="0" dirty="0"/>
              <a:t>, but TM </a:t>
            </a:r>
            <a:r>
              <a:rPr lang="nl-NL" sz="1000" b="0" dirty="0" err="1"/>
              <a:t>rights</a:t>
            </a:r>
            <a:r>
              <a:rPr lang="nl-NL" sz="1000" b="0" dirty="0"/>
              <a:t> are </a:t>
            </a:r>
            <a:r>
              <a:rPr lang="nl-NL" sz="1000" b="0" dirty="0" err="1"/>
              <a:t>exhausted</a:t>
            </a:r>
            <a:endParaRPr lang="nl-NL" sz="1000" b="0" dirty="0"/>
          </a:p>
          <a:p>
            <a:r>
              <a:rPr lang="nl-NL" sz="1000" b="0" dirty="0" err="1"/>
              <a:t>Defense</a:t>
            </a:r>
            <a:r>
              <a:rPr lang="nl-NL" sz="1000" b="0" dirty="0"/>
              <a:t> 3: </a:t>
            </a:r>
            <a:r>
              <a:rPr lang="nl-NL" sz="1000" b="0" dirty="0" err="1"/>
              <a:t>Lastly</a:t>
            </a:r>
            <a:r>
              <a:rPr lang="nl-NL" sz="1000" b="0" dirty="0"/>
              <a:t> I </a:t>
            </a:r>
            <a:r>
              <a:rPr lang="nl-NL" sz="1000" b="0" dirty="0" err="1"/>
              <a:t>can</a:t>
            </a:r>
            <a:r>
              <a:rPr lang="nl-NL" sz="1000" b="0" dirty="0"/>
              <a:t> </a:t>
            </a:r>
            <a:r>
              <a:rPr lang="nl-NL" sz="1000" b="0" dirty="0" err="1"/>
              <a:t>rely</a:t>
            </a:r>
            <a:r>
              <a:rPr lang="nl-NL" sz="1000" b="0" dirty="0"/>
              <a:t> on </a:t>
            </a:r>
            <a:r>
              <a:rPr lang="nl-NL" sz="1000" b="0" dirty="0" err="1"/>
              <a:t>the</a:t>
            </a:r>
            <a:r>
              <a:rPr lang="nl-NL" sz="1000" b="0" dirty="0"/>
              <a:t> </a:t>
            </a:r>
            <a:r>
              <a:rPr lang="nl-NL" sz="1000" b="0" dirty="0" err="1"/>
              <a:t>exception</a:t>
            </a:r>
            <a:r>
              <a:rPr lang="nl-NL" sz="1000" b="0" dirty="0"/>
              <a:t> of </a:t>
            </a:r>
            <a:r>
              <a:rPr lang="nl-NL" sz="1000" b="0" dirty="0" err="1"/>
              <a:t>referential</a:t>
            </a:r>
            <a:r>
              <a:rPr lang="nl-NL" sz="1000" b="0" dirty="0"/>
              <a:t> </a:t>
            </a:r>
            <a:r>
              <a:rPr lang="nl-NL" sz="1000" b="0" dirty="0" err="1"/>
              <a:t>use</a:t>
            </a:r>
            <a:endParaRPr lang="nl-NL" sz="1000" b="0" dirty="0"/>
          </a:p>
          <a:p>
            <a:endParaRPr lang="nl-NL" sz="1000" dirty="0">
              <a:latin typeface="Arial" panose="020B0604020202020204" pitchFamily="34" charset="0"/>
              <a:cs typeface="Arial" panose="020B0604020202020204" pitchFamily="34" charset="0"/>
            </a:endParaRPr>
          </a:p>
          <a:p>
            <a:endParaRPr lang="nl-NL" sz="1000" dirty="0">
              <a:latin typeface="Arial" panose="020B0604020202020204" pitchFamily="34" charset="0"/>
              <a:cs typeface="Arial" panose="020B0604020202020204" pitchFamily="34" charset="0"/>
            </a:endParaRPr>
          </a:p>
          <a:p>
            <a:endParaRPr lang="nl-NL" sz="1000" dirty="0">
              <a:latin typeface="Arial" panose="020B0604020202020204" pitchFamily="34" charset="0"/>
              <a:cs typeface="Arial" panose="020B0604020202020204" pitchFamily="34" charset="0"/>
            </a:endParaRPr>
          </a:p>
          <a:p>
            <a:r>
              <a:rPr lang="nl-NL" sz="1000" dirty="0">
                <a:latin typeface="Arial" panose="020B0604020202020204" pitchFamily="34" charset="0"/>
                <a:cs typeface="Arial" panose="020B0604020202020204" pitchFamily="34" charset="0"/>
              </a:rPr>
              <a:t>Concreet betekent dit voor </a:t>
            </a:r>
            <a:r>
              <a:rPr lang="nl-NL" sz="1000" dirty="0" err="1">
                <a:latin typeface="Arial" panose="020B0604020202020204" pitchFamily="34" charset="0"/>
                <a:cs typeface="Arial" panose="020B0604020202020204" pitchFamily="34" charset="0"/>
              </a:rPr>
              <a:t>upcyclers</a:t>
            </a:r>
            <a:r>
              <a:rPr lang="nl-NL" sz="1000" dirty="0">
                <a:latin typeface="Arial" panose="020B0604020202020204" pitchFamily="34" charset="0"/>
                <a:cs typeface="Arial" panose="020B0604020202020204" pitchFamily="34" charset="0"/>
              </a:rPr>
              <a:t> en recyclers :</a:t>
            </a:r>
          </a:p>
          <a:p>
            <a:pPr marL="228600" indent="-228600">
              <a:buAutoNum type="arabicParenR"/>
            </a:pPr>
            <a:r>
              <a:rPr lang="nl-NL" sz="1000" dirty="0">
                <a:latin typeface="Arial" panose="020B0604020202020204" pitchFamily="34" charset="0"/>
                <a:cs typeface="Arial" panose="020B0604020202020204" pitchFamily="34" charset="0"/>
              </a:rPr>
              <a:t>Ze mogen geen commerciële band met de merkhouder suggereren</a:t>
            </a:r>
          </a:p>
          <a:p>
            <a:pPr marL="0" indent="0">
              <a:buNone/>
            </a:pPr>
            <a:endParaRPr lang="nl-NL" sz="1000" dirty="0">
              <a:latin typeface="Arial" panose="020B0604020202020204" pitchFamily="34" charset="0"/>
              <a:cs typeface="Arial" panose="020B0604020202020204" pitchFamily="34" charset="0"/>
            </a:endParaRPr>
          </a:p>
          <a:p>
            <a:r>
              <a:rPr lang="nl-NL" sz="1000" dirty="0">
                <a:latin typeface="Arial" panose="020B0604020202020204" pitchFamily="34" charset="0"/>
                <a:cs typeface="Arial" panose="020B0604020202020204" pitchFamily="34" charset="0"/>
              </a:rPr>
              <a:t>2) geen ongerechtvaardigd voordeel halen uit de reputatie van het merk: dus opletten met reclame</a:t>
            </a:r>
          </a:p>
          <a:p>
            <a:endParaRPr lang="nl-NL" sz="1000" dirty="0">
              <a:latin typeface="Arial" panose="020B0604020202020204" pitchFamily="34" charset="0"/>
              <a:cs typeface="Arial" panose="020B0604020202020204" pitchFamily="34" charset="0"/>
            </a:endParaRPr>
          </a:p>
          <a:p>
            <a:r>
              <a:rPr lang="nl-NL" sz="1000" dirty="0">
                <a:latin typeface="Arial" panose="020B0604020202020204" pitchFamily="34" charset="0"/>
                <a:cs typeface="Arial" panose="020B0604020202020204" pitchFamily="34" charset="0"/>
              </a:rPr>
              <a:t>3) geen verwarring creëren over authenticiteit van de producten: niet zeggen dat er iets 100% origineel is als dat niet het geval is. Dus zeker bij het herstel / </a:t>
            </a:r>
            <a:r>
              <a:rPr lang="nl-NL" sz="1000" dirty="0" err="1">
                <a:latin typeface="Arial" panose="020B0604020202020204" pitchFamily="34" charset="0"/>
                <a:cs typeface="Arial" panose="020B0604020202020204" pitchFamily="34" charset="0"/>
              </a:rPr>
              <a:t>upcycling</a:t>
            </a:r>
            <a:r>
              <a:rPr lang="nl-NL" sz="1000" dirty="0">
                <a:latin typeface="Arial" panose="020B0604020202020204" pitchFamily="34" charset="0"/>
                <a:cs typeface="Arial" panose="020B0604020202020204" pitchFamily="34" charset="0"/>
              </a:rPr>
              <a:t> van producten belangrijk: goed aanduiden wat er niet origineel is.</a:t>
            </a:r>
          </a:p>
          <a:p>
            <a:endParaRPr lang="nl-NL" sz="1000" dirty="0">
              <a:latin typeface="Arial" panose="020B0604020202020204" pitchFamily="34" charset="0"/>
              <a:cs typeface="Arial" panose="020B0604020202020204" pitchFamily="34" charset="0"/>
            </a:endParaRPr>
          </a:p>
          <a:p>
            <a:r>
              <a:rPr lang="nl-NL" sz="1000" dirty="0">
                <a:latin typeface="Arial" panose="020B0604020202020204" pitchFamily="34" charset="0"/>
                <a:cs typeface="Arial" panose="020B0604020202020204" pitchFamily="34" charset="0"/>
              </a:rPr>
              <a:t>In de praktijk leidt dat tot wat vaak “discreet gebruik” wordt genoemd: het woordmerk gebruiken om je diensten te beschrijven, duidelijk maken dat je onafhankelijk bent en alles wat verder gaat brengt je snel in de problemen.</a:t>
            </a:r>
          </a:p>
          <a:p>
            <a:endParaRPr lang="nl-NL" sz="1000" dirty="0">
              <a:latin typeface="Arial" panose="020B0604020202020204" pitchFamily="34" charset="0"/>
              <a:cs typeface="Arial" panose="020B0604020202020204" pitchFamily="34" charset="0"/>
            </a:endParaRPr>
          </a:p>
          <a:p>
            <a:r>
              <a:rPr lang="nl-NL" sz="1000" dirty="0">
                <a:latin typeface="Arial" panose="020B0604020202020204" pitchFamily="34" charset="0"/>
                <a:cs typeface="Arial" panose="020B0604020202020204" pitchFamily="34" charset="0"/>
              </a:rPr>
              <a:t>Ook in de VS zien we dat terug, bijvoorbeeld in de zaak tussen </a:t>
            </a:r>
            <a:r>
              <a:rPr lang="nl-NL" sz="1000" b="1" dirty="0">
                <a:latin typeface="Arial" panose="020B0604020202020204" pitchFamily="34" charset="0"/>
                <a:cs typeface="Arial" panose="020B0604020202020204" pitchFamily="34" charset="0"/>
              </a:rPr>
              <a:t>Chanel</a:t>
            </a:r>
            <a:r>
              <a:rPr lang="nl-NL" sz="1000" dirty="0">
                <a:latin typeface="Arial" panose="020B0604020202020204" pitchFamily="34" charset="0"/>
                <a:cs typeface="Arial" panose="020B0604020202020204" pitchFamily="34" charset="0"/>
              </a:rPr>
              <a:t> en </a:t>
            </a:r>
            <a:r>
              <a:rPr lang="nl-NL" sz="1000" b="1" dirty="0" err="1">
                <a:latin typeface="Arial" panose="020B0604020202020204" pitchFamily="34" charset="0"/>
                <a:cs typeface="Arial" panose="020B0604020202020204" pitchFamily="34" charset="0"/>
              </a:rPr>
              <a:t>What</a:t>
            </a:r>
            <a:r>
              <a:rPr lang="nl-NL" sz="1000" b="1" dirty="0">
                <a:latin typeface="Arial" panose="020B0604020202020204" pitchFamily="34" charset="0"/>
                <a:cs typeface="Arial" panose="020B0604020202020204" pitchFamily="34" charset="0"/>
              </a:rPr>
              <a:t> Goes </a:t>
            </a:r>
            <a:r>
              <a:rPr lang="nl-NL" sz="1000" b="1" dirty="0" err="1">
                <a:latin typeface="Arial" panose="020B0604020202020204" pitchFamily="34" charset="0"/>
                <a:cs typeface="Arial" panose="020B0604020202020204" pitchFamily="34" charset="0"/>
              </a:rPr>
              <a:t>Around</a:t>
            </a:r>
            <a:r>
              <a:rPr lang="nl-NL" sz="1000" b="1" dirty="0">
                <a:latin typeface="Arial" panose="020B0604020202020204" pitchFamily="34" charset="0"/>
                <a:cs typeface="Arial" panose="020B0604020202020204" pitchFamily="34" charset="0"/>
              </a:rPr>
              <a:t> </a:t>
            </a:r>
            <a:r>
              <a:rPr lang="nl-NL" sz="1000" b="1" dirty="0" err="1">
                <a:latin typeface="Arial" panose="020B0604020202020204" pitchFamily="34" charset="0"/>
                <a:cs typeface="Arial" panose="020B0604020202020204" pitchFamily="34" charset="0"/>
              </a:rPr>
              <a:t>Comes</a:t>
            </a:r>
            <a:r>
              <a:rPr lang="nl-NL" sz="1000" b="1" dirty="0">
                <a:latin typeface="Arial" panose="020B0604020202020204" pitchFamily="34" charset="0"/>
                <a:cs typeface="Arial" panose="020B0604020202020204" pitchFamily="34" charset="0"/>
              </a:rPr>
              <a:t> </a:t>
            </a:r>
            <a:r>
              <a:rPr lang="nl-NL" sz="1000" b="1" dirty="0" err="1">
                <a:latin typeface="Arial" panose="020B0604020202020204" pitchFamily="34" charset="0"/>
                <a:cs typeface="Arial" panose="020B0604020202020204" pitchFamily="34" charset="0"/>
              </a:rPr>
              <a:t>Around</a:t>
            </a:r>
            <a:r>
              <a:rPr lang="nl-NL" sz="1000" dirty="0">
                <a:latin typeface="Arial" panose="020B0604020202020204" pitchFamily="34" charset="0"/>
                <a:cs typeface="Arial" panose="020B0604020202020204" pitchFamily="34" charset="0"/>
              </a:rPr>
              <a:t>, waar een </a:t>
            </a:r>
            <a:r>
              <a:rPr lang="nl-NL" sz="1000" dirty="0" err="1">
                <a:latin typeface="Arial" panose="020B0604020202020204" pitchFamily="34" charset="0"/>
                <a:cs typeface="Arial" panose="020B0604020202020204" pitchFamily="34" charset="0"/>
              </a:rPr>
              <a:t>reseller</a:t>
            </a:r>
            <a:r>
              <a:rPr lang="nl-NL" sz="1000" dirty="0">
                <a:latin typeface="Arial" panose="020B0604020202020204" pitchFamily="34" charset="0"/>
                <a:cs typeface="Arial" panose="020B0604020202020204" pitchFamily="34" charset="0"/>
              </a:rPr>
              <a:t>, maar ook </a:t>
            </a:r>
            <a:r>
              <a:rPr lang="nl-NL" sz="1000" dirty="0" err="1">
                <a:latin typeface="Arial" panose="020B0604020202020204" pitchFamily="34" charset="0"/>
                <a:cs typeface="Arial" panose="020B0604020202020204" pitchFamily="34" charset="0"/>
              </a:rPr>
              <a:t>restauranteur</a:t>
            </a:r>
            <a:r>
              <a:rPr lang="nl-NL" sz="1000" dirty="0">
                <a:latin typeface="Arial" panose="020B0604020202020204" pitchFamily="34" charset="0"/>
                <a:cs typeface="Arial" panose="020B0604020202020204" pitchFamily="34" charset="0"/>
              </a:rPr>
              <a:t> en </a:t>
            </a:r>
            <a:r>
              <a:rPr lang="nl-NL" sz="1000" dirty="0" err="1">
                <a:latin typeface="Arial" panose="020B0604020202020204" pitchFamily="34" charset="0"/>
                <a:cs typeface="Arial" panose="020B0604020202020204" pitchFamily="34" charset="0"/>
              </a:rPr>
              <a:t>upcycler</a:t>
            </a:r>
            <a:r>
              <a:rPr lang="nl-NL" sz="1000" dirty="0">
                <a:latin typeface="Arial" panose="020B0604020202020204" pitchFamily="34" charset="0"/>
                <a:cs typeface="Arial" panose="020B0604020202020204" pitchFamily="34" charset="0"/>
              </a:rPr>
              <a:t> niet zo lang geleden werd veroordeeld omdat hij de indruk wekte deel uit te maken van het officiële distributienetwerk van </a:t>
            </a:r>
            <a:r>
              <a:rPr lang="nl-NL" sz="1000" dirty="0" err="1">
                <a:latin typeface="Arial" panose="020B0604020202020204" pitchFamily="34" charset="0"/>
                <a:cs typeface="Arial" panose="020B0604020202020204" pitchFamily="34" charset="0"/>
              </a:rPr>
              <a:t>chanel</a:t>
            </a:r>
            <a:r>
              <a:rPr lang="nl-NL" sz="1000" dirty="0">
                <a:latin typeface="Arial" panose="020B0604020202020204" pitchFamily="34" charset="0"/>
                <a:cs typeface="Arial" panose="020B0604020202020204" pitchFamily="34" charset="0"/>
              </a:rPr>
              <a:t>: hij maakte daarbij statements als “100% </a:t>
            </a:r>
            <a:r>
              <a:rPr lang="nl-NL" sz="1000" dirty="0" err="1">
                <a:latin typeface="Arial" panose="020B0604020202020204" pitchFamily="34" charset="0"/>
                <a:cs typeface="Arial" panose="020B0604020202020204" pitchFamily="34" charset="0"/>
              </a:rPr>
              <a:t>authentic</a:t>
            </a:r>
            <a:r>
              <a:rPr lang="nl-NL" sz="1000" dirty="0">
                <a:latin typeface="Arial" panose="020B0604020202020204" pitchFamily="34" charset="0"/>
                <a:cs typeface="Arial" panose="020B0604020202020204" pitchFamily="34" charset="0"/>
              </a:rPr>
              <a:t> Chanels”, terwijl ze soms waren hersteld of waren bewerkt, hij gebruikte Chanel banners, en in de </a:t>
            </a:r>
            <a:r>
              <a:rPr lang="nl-NL" sz="1000" dirty="0" err="1">
                <a:latin typeface="Arial" panose="020B0604020202020204" pitchFamily="34" charset="0"/>
                <a:cs typeface="Arial" panose="020B0604020202020204" pitchFamily="34" charset="0"/>
              </a:rPr>
              <a:t>kortingcodes</a:t>
            </a:r>
            <a:r>
              <a:rPr lang="nl-NL" sz="1000" dirty="0">
                <a:latin typeface="Arial" panose="020B0604020202020204" pitchFamily="34" charset="0"/>
                <a:cs typeface="Arial" panose="020B0604020202020204" pitchFamily="34" charset="0"/>
              </a:rPr>
              <a:t> ook “Chanel”.: Merkinbreuk en oneerlijke MP veroordeling.</a:t>
            </a:r>
          </a:p>
          <a:p>
            <a:endParaRPr lang="nl-NL" sz="1000" dirty="0"/>
          </a:p>
          <a:p>
            <a:endParaRPr lang="nl-NL" sz="1000" dirty="0"/>
          </a:p>
          <a:p>
            <a:endParaRPr lang="nl-NL" sz="1000" dirty="0"/>
          </a:p>
          <a:p>
            <a:pPr>
              <a:buFont typeface="Arial" panose="020B0604020202020204" pitchFamily="34" charset="0"/>
              <a:buNone/>
            </a:pPr>
            <a:endParaRPr lang="en-GB" sz="1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72981EE-EDC3-66A1-1445-3CE30CF1F1A6}"/>
              </a:ext>
            </a:extLst>
          </p:cNvPr>
          <p:cNvSpPr>
            <a:spLocks noGrp="1"/>
          </p:cNvSpPr>
          <p:nvPr>
            <p:ph type="sldNum" sz="quarter" idx="5"/>
          </p:nvPr>
        </p:nvSpPr>
        <p:spPr/>
        <p:txBody>
          <a:bodyPr/>
          <a:lstStyle/>
          <a:p>
            <a:fld id="{001F6834-10D6-4DD5-989E-D33CD862E84C}" type="slidenum">
              <a:rPr lang="en-GB" smtClean="0"/>
              <a:t>3</a:t>
            </a:fld>
            <a:endParaRPr lang="en-GB"/>
          </a:p>
        </p:txBody>
      </p:sp>
    </p:spTree>
    <p:extLst>
      <p:ext uri="{BB962C8B-B14F-4D97-AF65-F5344CB8AC3E}">
        <p14:creationId xmlns:p14="http://schemas.microsoft.com/office/powerpoint/2010/main" val="3294846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err="1"/>
              <a:t>Defense</a:t>
            </a:r>
            <a:r>
              <a:rPr lang="en-GB" sz="1000" b="1" dirty="0"/>
              <a:t> line no. 1: No use of the sign as a trademark</a:t>
            </a:r>
            <a:endParaRPr lang="en-GB" sz="1000" dirty="0"/>
          </a:p>
          <a:p>
            <a:r>
              <a:rPr lang="en-GB" sz="1000" dirty="0"/>
              <a:t>For example, I have customized my Nike sneakers purely for personal use. In that case, there is no trademark infringement, as there is no commercial activity.</a:t>
            </a:r>
          </a:p>
          <a:p>
            <a:r>
              <a:rPr lang="en-GB" sz="1000" dirty="0"/>
              <a:t>This </a:t>
            </a:r>
            <a:r>
              <a:rPr lang="en-GB" sz="1000" dirty="0" err="1"/>
              <a:t>defense</a:t>
            </a:r>
            <a:r>
              <a:rPr lang="en-GB" sz="1000" dirty="0"/>
              <a:t> is, of course, less attractive for </a:t>
            </a:r>
            <a:r>
              <a:rPr lang="en-GB" sz="1000" dirty="0" err="1"/>
              <a:t>upcyclers</a:t>
            </a:r>
            <a:r>
              <a:rPr lang="en-GB" sz="1000" dirty="0"/>
              <a:t> and recyclers with commercial ambitions.</a:t>
            </a:r>
          </a:p>
          <a:p>
            <a:endParaRPr lang="en-GB"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01F6834-10D6-4DD5-989E-D33CD862E84C}" type="slidenum">
              <a:rPr lang="en-GB" smtClean="0"/>
              <a:t>4</a:t>
            </a:fld>
            <a:endParaRPr lang="en-GB"/>
          </a:p>
        </p:txBody>
      </p:sp>
    </p:spTree>
    <p:extLst>
      <p:ext uri="{BB962C8B-B14F-4D97-AF65-F5344CB8AC3E}">
        <p14:creationId xmlns:p14="http://schemas.microsoft.com/office/powerpoint/2010/main" val="63231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477D9-056E-7695-BADF-CB9485A02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B7B04-E579-AB35-E2D8-342A1798A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F2F88-B602-F6CF-8683-93473A82C2B1}"/>
              </a:ext>
            </a:extLst>
          </p:cNvPr>
          <p:cNvSpPr>
            <a:spLocks noGrp="1"/>
          </p:cNvSpPr>
          <p:nvPr>
            <p:ph type="body" idx="1"/>
          </p:nvPr>
        </p:nvSpPr>
        <p:spPr/>
        <p:txBody>
          <a:bodyPr/>
          <a:lstStyle/>
          <a:p>
            <a:r>
              <a:rPr lang="en-GB" sz="1000" b="1" dirty="0" err="1"/>
              <a:t>Defense</a:t>
            </a:r>
            <a:r>
              <a:rPr lang="en-GB" sz="1000" b="1" dirty="0"/>
              <a:t> line no. 2: Where there is commercial activity – exhaustion of trademark rights</a:t>
            </a:r>
            <a:endParaRPr lang="en-GB" sz="1000" dirty="0"/>
          </a:p>
          <a:p>
            <a:r>
              <a:rPr lang="en-GB" sz="1000" dirty="0"/>
              <a:t>As you know, trademark rights are exhausted after the first sale in the European Economic Area (EEA) by or with the consent of the trademark owner.</a:t>
            </a:r>
          </a:p>
          <a:p>
            <a:r>
              <a:rPr lang="en-GB" sz="1000" dirty="0"/>
              <a:t>However, there are exceptions.</a:t>
            </a:r>
          </a:p>
          <a:p>
            <a:r>
              <a:rPr lang="en-GB" sz="1000" dirty="0"/>
              <a:t>The trademark owner may still oppose the further commercialization of its products where there are “legitimate reasons” to do so.</a:t>
            </a:r>
          </a:p>
          <a:p>
            <a:r>
              <a:rPr lang="en-GB" sz="1000" dirty="0"/>
              <a:t>What exactly are these?</a:t>
            </a:r>
          </a:p>
          <a:p>
            <a:r>
              <a:rPr lang="en-GB" sz="1000" b="1" dirty="0"/>
              <a:t>1) </a:t>
            </a:r>
            <a:r>
              <a:rPr lang="en-GB" sz="1000" b="1" dirty="0">
                <a:latin typeface="Arial" panose="020B0604020202020204" pitchFamily="34" charset="0"/>
                <a:cs typeface="Arial" panose="020B0604020202020204" pitchFamily="34" charset="0"/>
              </a:rPr>
              <a:t>T</a:t>
            </a:r>
            <a:r>
              <a:rPr lang="en-GB" sz="1000" dirty="0">
                <a:latin typeface="Arial" panose="020B0604020202020204" pitchFamily="34" charset="0"/>
                <a:cs typeface="Arial" panose="020B0604020202020204" pitchFamily="34" charset="0"/>
              </a:rPr>
              <a:t>he </a:t>
            </a:r>
            <a:r>
              <a:rPr lang="en-GB" sz="1000" b="1" dirty="0">
                <a:latin typeface="Arial" panose="020B0604020202020204" pitchFamily="34" charset="0"/>
                <a:cs typeface="Arial" panose="020B0604020202020204" pitchFamily="34" charset="0"/>
              </a:rPr>
              <a:t>condition of the goods is changed or impaired</a:t>
            </a:r>
          </a:p>
          <a:p>
            <a:r>
              <a:rPr lang="en-GB" sz="1000" dirty="0"/>
              <a:t>What does this mean? After all, second-hand markets, recycling, and upcycling inherently involve modifications to goods. Does this imply that trademark rights can never be exhausted in such contexts?</a:t>
            </a:r>
          </a:p>
          <a:p>
            <a:r>
              <a:rPr lang="en-GB" sz="1000" dirty="0"/>
              <a:t>The answer is no.</a:t>
            </a:r>
          </a:p>
          <a:p>
            <a:r>
              <a:rPr lang="en-GB" sz="1000" dirty="0"/>
              <a:t>In </a:t>
            </a:r>
            <a:r>
              <a:rPr lang="en-GB" sz="1000" i="1" dirty="0"/>
              <a:t>Portakabin v </a:t>
            </a:r>
            <a:r>
              <a:rPr lang="en-GB" sz="1000" i="1" dirty="0" err="1"/>
              <a:t>Primakabin</a:t>
            </a:r>
            <a:r>
              <a:rPr lang="en-GB" sz="1000" dirty="0"/>
              <a:t> (CJEU, 2010), the Court confirmed that trademarked goods may be marketed as “used” or “second-hand”—this is not problematic in itself.</a:t>
            </a:r>
          </a:p>
          <a:p>
            <a:r>
              <a:rPr lang="en-GB" sz="1000" dirty="0"/>
              <a:t>Similarly, in the </a:t>
            </a:r>
            <a:r>
              <a:rPr lang="en-GB" sz="1000" i="1" dirty="0"/>
              <a:t>Valeo</a:t>
            </a:r>
            <a:r>
              <a:rPr lang="en-GB" sz="1000" dirty="0"/>
              <a:t> decision of the Benelux Court of Justice, it was made clear that minor changes resulting from age or normal use do not constitute trademark infringement.</a:t>
            </a:r>
          </a:p>
          <a:p>
            <a:r>
              <a:rPr lang="en-GB" sz="1000" dirty="0"/>
              <a:t>Therefore, only alterations resulting from external intervention that are more than purely insignificant may revive the trademark owner’s rights, which seems a fair and reasonable approach.</a:t>
            </a:r>
          </a:p>
          <a:p>
            <a:endParaRPr lang="en-GB" sz="1000" dirty="0"/>
          </a:p>
          <a:p>
            <a:r>
              <a:rPr lang="en-GB" sz="1000" b="1" dirty="0"/>
              <a:t>2) Other legitimate reasons</a:t>
            </a:r>
            <a:endParaRPr lang="en-GB" sz="1000" dirty="0"/>
          </a:p>
          <a:p>
            <a:r>
              <a:rPr lang="en-GB" sz="1000" dirty="0"/>
              <a:t>In addition to changes affecting the condition of the product, there are other legitimate reasons that may allow the trademark owner to oppose further commercialization.</a:t>
            </a:r>
          </a:p>
          <a:p>
            <a:r>
              <a:rPr lang="en-GB" sz="1000" dirty="0"/>
              <a:t>For example, this is the case where a recycler or </a:t>
            </a:r>
            <a:r>
              <a:rPr lang="en-GB" sz="1000" dirty="0" err="1"/>
              <a:t>upcycler</a:t>
            </a:r>
            <a:r>
              <a:rPr lang="en-GB" sz="1000" dirty="0"/>
              <a:t> creates the false impression of a commercial link between themselves and the trademark owner.</a:t>
            </a:r>
          </a:p>
          <a:p>
            <a:r>
              <a:rPr lang="en-GB" sz="1000" dirty="0"/>
              <a:t>In this respect, the </a:t>
            </a:r>
            <a:r>
              <a:rPr lang="en-GB" sz="1000" i="1" dirty="0"/>
              <a:t>BMW v </a:t>
            </a:r>
            <a:r>
              <a:rPr lang="en-GB" sz="1000" i="1" dirty="0" err="1"/>
              <a:t>Deenik</a:t>
            </a:r>
            <a:r>
              <a:rPr lang="en-GB" sz="1000" dirty="0"/>
              <a:t> judgment (1999) is particularly relevant: one must not create the impression of being part of the trademark owner’s official distribution network.</a:t>
            </a:r>
          </a:p>
          <a:p>
            <a:endParaRPr lang="nl-NL" sz="1200" kern="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D750E27-6782-D9E4-87DD-FD77F2C653E2}"/>
              </a:ext>
            </a:extLst>
          </p:cNvPr>
          <p:cNvSpPr>
            <a:spLocks noGrp="1"/>
          </p:cNvSpPr>
          <p:nvPr>
            <p:ph type="sldNum" sz="quarter" idx="5"/>
          </p:nvPr>
        </p:nvSpPr>
        <p:spPr/>
        <p:txBody>
          <a:bodyPr/>
          <a:lstStyle/>
          <a:p>
            <a:fld id="{001F6834-10D6-4DD5-989E-D33CD862E84C}" type="slidenum">
              <a:rPr lang="en-GB" smtClean="0"/>
              <a:t>5</a:t>
            </a:fld>
            <a:endParaRPr lang="en-GB"/>
          </a:p>
        </p:txBody>
      </p:sp>
    </p:spTree>
    <p:extLst>
      <p:ext uri="{BB962C8B-B14F-4D97-AF65-F5344CB8AC3E}">
        <p14:creationId xmlns:p14="http://schemas.microsoft.com/office/powerpoint/2010/main" val="590231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3) If the second line of </a:t>
            </a:r>
            <a:r>
              <a:rPr lang="en-GB" sz="1800" b="1" dirty="0" err="1"/>
              <a:t>defense</a:t>
            </a:r>
            <a:r>
              <a:rPr lang="en-GB" sz="1800" b="1" dirty="0"/>
              <a:t> also fails: referential use of the trademark</a:t>
            </a:r>
            <a:endParaRPr lang="en-GB" sz="1800" dirty="0"/>
          </a:p>
          <a:p>
            <a:r>
              <a:rPr lang="en-GB" sz="1800" dirty="0"/>
              <a:t>If trademark rights are not exhausted, the exception for referential use of a trademark may still be relevant.</a:t>
            </a:r>
          </a:p>
          <a:p>
            <a:r>
              <a:rPr lang="en-GB" sz="1800" dirty="0"/>
              <a:t>Under Article 14 of the Trade Mark Directive, a third party may use a trademark where this is necessary to refer to the goods or services of the trademark owner.</a:t>
            </a:r>
          </a:p>
          <a:p>
            <a:r>
              <a:rPr lang="en-GB" sz="1800" dirty="0"/>
              <a:t>A classic example, again from </a:t>
            </a:r>
            <a:r>
              <a:rPr lang="en-GB" sz="1800" i="1" dirty="0"/>
              <a:t>BMW v </a:t>
            </a:r>
            <a:r>
              <a:rPr lang="en-GB" sz="1800" i="1" dirty="0" err="1"/>
              <a:t>Deenik</a:t>
            </a:r>
            <a:r>
              <a:rPr lang="en-GB" sz="1800" i="1" dirty="0"/>
              <a:t>, </a:t>
            </a:r>
            <a:r>
              <a:rPr lang="en-GB" sz="1800" dirty="0"/>
              <a:t>is that a garage specializing in the sale and repair of BMW cars may describe itself as an independent “BMW specialist” for those services.</a:t>
            </a:r>
          </a:p>
          <a:p>
            <a:r>
              <a:rPr lang="en-GB" sz="1800" dirty="0"/>
              <a:t>However, and this is essential, such use must comply with honest practices in industrial and commercial matters, as further clarified in </a:t>
            </a:r>
            <a:r>
              <a:rPr lang="en-GB" sz="1800" i="1" dirty="0"/>
              <a:t>Gillette v LA-Laboratories</a:t>
            </a:r>
            <a:r>
              <a:rPr lang="en-GB" sz="1800" dirty="0"/>
              <a:t>.</a:t>
            </a:r>
          </a:p>
          <a:p>
            <a:endParaRPr lang="en-GB" sz="1800" dirty="0"/>
          </a:p>
          <a:p>
            <a:r>
              <a:rPr lang="en-GB" sz="1800" dirty="0"/>
              <a:t>In practical terms, this means that </a:t>
            </a:r>
            <a:r>
              <a:rPr lang="en-GB" sz="1800" dirty="0" err="1"/>
              <a:t>upcyclers</a:t>
            </a:r>
            <a:r>
              <a:rPr lang="en-GB" sz="1800" dirty="0"/>
              <a:t> and recyclers:</a:t>
            </a:r>
          </a:p>
          <a:p>
            <a:r>
              <a:rPr lang="en-GB" sz="1800" dirty="0"/>
              <a:t>Must not suggest any commercial link with the trademark owner. </a:t>
            </a:r>
          </a:p>
          <a:p>
            <a:r>
              <a:rPr lang="en-GB" sz="1800" dirty="0"/>
              <a:t>Must not take unfair advantage of the reputation of the trademark, particular care is required in advertising. </a:t>
            </a:r>
          </a:p>
          <a:p>
            <a:r>
              <a:rPr lang="en-GB" sz="1800" dirty="0"/>
              <a:t>Must not create confusion as to the authenticity of the products. For example, one should not claim that a product is “100% original” if this is not the case. This is especially important in the context of repair or upcycling: any non-original elements should be clearly indicated. </a:t>
            </a:r>
          </a:p>
          <a:p>
            <a:r>
              <a:rPr lang="en-GB" sz="1800" dirty="0"/>
              <a:t>In practice, this leads to what is often referred to as “discrete use”: using the word mark only insofar as necessary to describe one’s services, clearly indicating one’s independence, and avoiding anything that goes beyond this, as it may quickly give rise to legal issues.</a:t>
            </a:r>
          </a:p>
          <a:p>
            <a:r>
              <a:rPr lang="en-GB" sz="1800" dirty="0"/>
              <a:t>A similar approach can be observed in the United States. For instance, in the case between Chanel and What Goes Around Comes Around, a reseller—also active as a restaurateur and </a:t>
            </a:r>
            <a:r>
              <a:rPr lang="en-GB" sz="1800" dirty="0" err="1"/>
              <a:t>upcycler</a:t>
            </a:r>
            <a:r>
              <a:rPr lang="en-GB" sz="1800" dirty="0"/>
              <a:t>—was recently found liable for trademark infringement and unfair competition. The court held that the company created the impression of being part of Chanel’s official distribution network, notably by using statements such as “100% authentic Chanel,” even where products had been repaired or altered, as well as by using Chanel-branded banners and promotional codes</a:t>
            </a:r>
          </a:p>
          <a:p>
            <a:pPr marL="0" lvl="0" indent="0" algn="just">
              <a:buFont typeface="+mj-lt"/>
              <a:buNone/>
            </a:pP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1F6834-10D6-4DD5-989E-D33CD862E84C}" type="slidenum">
              <a:rPr lang="en-GB" smtClean="0"/>
              <a:t>6</a:t>
            </a:fld>
            <a:endParaRPr lang="en-GB"/>
          </a:p>
        </p:txBody>
      </p:sp>
    </p:spTree>
    <p:extLst>
      <p:ext uri="{BB962C8B-B14F-4D97-AF65-F5344CB8AC3E}">
        <p14:creationId xmlns:p14="http://schemas.microsoft.com/office/powerpoint/2010/main" val="1166059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Let us now examine how these principles have recently been applied in case law on recycling, upcycling, and customization. For each concept, I will discuss one recent example.</a:t>
            </a:r>
          </a:p>
          <a:p>
            <a:endParaRPr lang="en-GB" sz="1000" dirty="0"/>
          </a:p>
          <a:p>
            <a:r>
              <a:rPr lang="en-GB" sz="1000" dirty="0"/>
              <a:t>However, before doing so: although all of these concepts revolve around reuse and creativity, each has its own distinct meaning. These definitions are not fixed in legislation or case law, so we must rely on general understandings.</a:t>
            </a:r>
          </a:p>
          <a:p>
            <a:endParaRPr lang="en-GB" sz="1000" dirty="0"/>
          </a:p>
          <a:p>
            <a:r>
              <a:rPr lang="en-GB" sz="1000" dirty="0"/>
              <a:t>Recycling essentially refers to the reuse of materials or products, for example by refilling bottles or restoring furniture.</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Let’s have a look how these principles have been applied in recent case law in recycling, upcycling and customization matters.</a:t>
            </a: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a:buFont typeface="Arial" panose="020B0604020202020204" pitchFamily="34" charset="0"/>
              <a:buChar char="•"/>
            </a:pPr>
            <a:r>
              <a:rPr lang="en-GB" sz="1000" b="1" dirty="0">
                <a:latin typeface="Arial" panose="020B0604020202020204" pitchFamily="34" charset="0"/>
                <a:cs typeface="Arial" panose="020B0604020202020204" pitchFamily="34" charset="0"/>
              </a:rPr>
              <a:t>Recycling</a:t>
            </a:r>
            <a:r>
              <a:rPr lang="en-GB" sz="1000" dirty="0">
                <a:latin typeface="Arial" panose="020B0604020202020204" pitchFamily="34" charset="0"/>
                <a:cs typeface="Arial" panose="020B0604020202020204" pitchFamily="34" charset="0"/>
              </a:rPr>
              <a:t> means reusing raw materials, by refilling bottles, refurbishing sofas</a:t>
            </a:r>
          </a:p>
          <a:p>
            <a:pPr>
              <a:buFont typeface="Arial" panose="020B0604020202020204" pitchFamily="34" charset="0"/>
              <a:buChar char="•"/>
            </a:pPr>
            <a:endParaRPr lang="en-GB" sz="1000" b="1" dirty="0">
              <a:latin typeface="Arial" panose="020B0604020202020204" pitchFamily="34" charset="0"/>
              <a:cs typeface="Arial" panose="020B0604020202020204" pitchFamily="34" charset="0"/>
            </a:endParaRPr>
          </a:p>
          <a:p>
            <a:pPr>
              <a:buFont typeface="Arial" panose="020B0604020202020204" pitchFamily="34" charset="0"/>
              <a:buNone/>
            </a:pPr>
            <a:r>
              <a:rPr lang="en-GB" sz="1000" b="1" dirty="0">
                <a:latin typeface="Arial" panose="020B0604020202020204" pitchFamily="34" charset="0"/>
                <a:cs typeface="Arial" panose="020B0604020202020204" pitchFamily="34" charset="0"/>
              </a:rPr>
              <a:t>And the first case I want to discuss is the </a:t>
            </a:r>
            <a:r>
              <a:rPr lang="en-GB" sz="1000" b="1" dirty="0" err="1">
                <a:latin typeface="Arial" panose="020B0604020202020204" pitchFamily="34" charset="0"/>
                <a:cs typeface="Arial" panose="020B0604020202020204" pitchFamily="34" charset="0"/>
              </a:rPr>
              <a:t>SodaSteam</a:t>
            </a:r>
            <a:r>
              <a:rPr lang="en-GB" sz="1000" b="1" dirty="0">
                <a:latin typeface="Arial" panose="020B0604020202020204" pitchFamily="34" charset="0"/>
                <a:cs typeface="Arial" panose="020B0604020202020204" pitchFamily="34" charset="0"/>
              </a:rPr>
              <a:t> case of the Court of Justice.</a:t>
            </a:r>
          </a:p>
          <a:p>
            <a:pPr>
              <a:buFont typeface="Arial" panose="020B0604020202020204" pitchFamily="34" charset="0"/>
              <a:buChar char="•"/>
            </a:pPr>
            <a:endParaRPr lang="en-GB" sz="1000" b="1"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The </a:t>
            </a:r>
            <a:r>
              <a:rPr lang="en-GB" sz="1000" i="1" dirty="0">
                <a:latin typeface="Arial" panose="020B0604020202020204" pitchFamily="34" charset="0"/>
                <a:cs typeface="Arial" panose="020B0604020202020204" pitchFamily="34" charset="0"/>
              </a:rPr>
              <a:t>SodaStream</a:t>
            </a:r>
            <a:r>
              <a:rPr lang="en-GB" sz="1000" dirty="0">
                <a:latin typeface="Arial" panose="020B0604020202020204" pitchFamily="34" charset="0"/>
                <a:cs typeface="Arial" panose="020B0604020202020204" pitchFamily="34" charset="0"/>
              </a:rPr>
              <a:t> case before the Court of Justice is an important decision on co-branding and trademark exhaustion in the context of product recycling. SodaStream sells home carbonation devices with reusable bottles bearing its trademarks. In Finland, the company </a:t>
            </a:r>
            <a:r>
              <a:rPr lang="en-GB" sz="1000" dirty="0" err="1">
                <a:latin typeface="Arial" panose="020B0604020202020204" pitchFamily="34" charset="0"/>
                <a:cs typeface="Arial" panose="020B0604020202020204" pitchFamily="34" charset="0"/>
              </a:rPr>
              <a:t>MySoda</a:t>
            </a:r>
            <a:r>
              <a:rPr lang="en-GB" sz="1000" dirty="0">
                <a:latin typeface="Arial" panose="020B0604020202020204" pitchFamily="34" charset="0"/>
                <a:cs typeface="Arial" panose="020B0604020202020204" pitchFamily="34" charset="0"/>
              </a:rPr>
              <a:t> collected empty SodaStream bottles that had already been placed on the EU market, and thus in principle exhausted refilled them with CO₂, and replaced the original labels with its own, while leaving the engraved SodaStream marks visible.</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SodaStream used two different versions of its own labels: a pink one with caps </a:t>
            </a:r>
            <a:r>
              <a:rPr lang="en-GB" sz="1000" dirty="0" err="1">
                <a:latin typeface="Arial" panose="020B0604020202020204" pitchFamily="34" charset="0"/>
                <a:cs typeface="Arial" panose="020B0604020202020204" pitchFamily="34" charset="0"/>
              </a:rPr>
              <a:t>Sodastream</a:t>
            </a:r>
            <a:r>
              <a:rPr lang="en-GB" sz="1000" dirty="0">
                <a:latin typeface="Arial" panose="020B0604020202020204" pitchFamily="34" charset="0"/>
                <a:cs typeface="Arial" panose="020B0604020202020204" pitchFamily="34" charset="0"/>
              </a:rPr>
              <a:t> on it and a white label with </a:t>
            </a:r>
            <a:r>
              <a:rPr lang="en-GB" sz="1000" dirty="0"/>
              <a:t>carbon dioxide </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SodaStream claimed trademark infringement, arguing that </a:t>
            </a:r>
            <a:r>
              <a:rPr lang="en-GB" sz="1000" dirty="0" err="1">
                <a:latin typeface="Arial" panose="020B0604020202020204" pitchFamily="34" charset="0"/>
                <a:cs typeface="Arial" panose="020B0604020202020204" pitchFamily="34" charset="0"/>
              </a:rPr>
              <a:t>MySoda</a:t>
            </a:r>
            <a:r>
              <a:rPr lang="en-GB" sz="1000" dirty="0">
                <a:latin typeface="Arial" panose="020B0604020202020204" pitchFamily="34" charset="0"/>
                <a:cs typeface="Arial" panose="020B0604020202020204" pitchFamily="34" charset="0"/>
              </a:rPr>
              <a:t> was selling refilled bottles with its marks without permission. The Finnish Supreme court asked the Court of Justice whether a trademark owner can object when reusable goods are refilled and re-labelled by a third party, while the original mark remains visible.</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The Court held that </a:t>
            </a:r>
            <a:r>
              <a:rPr lang="en-GB" sz="1000" i="1" dirty="0">
                <a:latin typeface="Arial" panose="020B0604020202020204" pitchFamily="34" charset="0"/>
                <a:cs typeface="Arial" panose="020B0604020202020204" pitchFamily="34" charset="0"/>
              </a:rPr>
              <a:t>in principle, the trademark owner cannot oppose further commercialisation</a:t>
            </a:r>
            <a:r>
              <a:rPr lang="en-GB" sz="1000" dirty="0">
                <a:latin typeface="Arial" panose="020B0604020202020204" pitchFamily="34" charset="0"/>
                <a:cs typeface="Arial" panose="020B0604020202020204" pitchFamily="34" charset="0"/>
              </a:rPr>
              <a:t> of such goods, </a:t>
            </a:r>
            <a:r>
              <a:rPr lang="en-GB" sz="1000" b="1" dirty="0">
                <a:latin typeface="Arial" panose="020B0604020202020204" pitchFamily="34" charset="0"/>
                <a:cs typeface="Arial" panose="020B0604020202020204" pitchFamily="34" charset="0"/>
              </a:rPr>
              <a:t>as long as the new labelling does not create the false impression of an economic link</a:t>
            </a:r>
            <a:r>
              <a:rPr lang="en-GB" sz="1000" dirty="0">
                <a:latin typeface="Arial" panose="020B0604020202020204" pitchFamily="34" charset="0"/>
                <a:cs typeface="Arial" panose="020B0604020202020204" pitchFamily="34" charset="0"/>
              </a:rPr>
              <a:t> between the reseller and the trademark holder. This must be assessed globally, considering the labels, the product itself, sector practices, and consumer understanding.</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A key point: because these bottles are designed for repeated reuse and refilling, they are not automatically seen as having the same commercial origin as the gas they later contain. The Court explicitly brought sustainability and the circular-reuse logic into its reasoning—suggesting that environmental goals can limit the circumstances in which trademark exhaustion can be “revived.”</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The Court of Justice, following its </a:t>
            </a:r>
            <a:r>
              <a:rPr lang="en-GB" sz="1000" i="1" dirty="0">
                <a:latin typeface="Arial" panose="020B0604020202020204" pitchFamily="34" charset="0"/>
                <a:cs typeface="Arial" panose="020B0604020202020204" pitchFamily="34" charset="0"/>
              </a:rPr>
              <a:t>Viking Gas</a:t>
            </a:r>
            <a:r>
              <a:rPr lang="en-GB" sz="1000" dirty="0">
                <a:latin typeface="Arial" panose="020B0604020202020204" pitchFamily="34" charset="0"/>
                <a:cs typeface="Arial" panose="020B0604020202020204" pitchFamily="34" charset="0"/>
              </a:rPr>
              <a:t> reasoning, noted that keeping the original trademark visible on the bottle suggests the reseller did not alter the product in a way that masks its origin.</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Overall, the </a:t>
            </a:r>
            <a:r>
              <a:rPr lang="en-GB" sz="1000" i="1" dirty="0">
                <a:latin typeface="Arial" panose="020B0604020202020204" pitchFamily="34" charset="0"/>
                <a:cs typeface="Arial" panose="020B0604020202020204" pitchFamily="34" charset="0"/>
              </a:rPr>
              <a:t>SodaStream</a:t>
            </a:r>
            <a:r>
              <a:rPr lang="en-GB" sz="1000" dirty="0">
                <a:latin typeface="Arial" panose="020B0604020202020204" pitchFamily="34" charset="0"/>
                <a:cs typeface="Arial" panose="020B0604020202020204" pitchFamily="34" charset="0"/>
              </a:rPr>
              <a:t> judgment shows the Court’s intention to </a:t>
            </a:r>
            <a:r>
              <a:rPr lang="en-GB" sz="1000" b="1" dirty="0">
                <a:latin typeface="Arial" panose="020B0604020202020204" pitchFamily="34" charset="0"/>
                <a:cs typeface="Arial" panose="020B0604020202020204" pitchFamily="34" charset="0"/>
              </a:rPr>
              <a:t>promote competition</a:t>
            </a:r>
            <a:r>
              <a:rPr lang="en-GB" sz="1000" dirty="0">
                <a:latin typeface="Arial" panose="020B0604020202020204" pitchFamily="34" charset="0"/>
                <a:cs typeface="Arial" panose="020B0604020202020204" pitchFamily="34" charset="0"/>
              </a:rPr>
              <a:t> in downstream markets—especially for refilling products needed for the operation of branded devices.</a:t>
            </a:r>
          </a:p>
          <a:p>
            <a:pPr algn="just"/>
            <a:endParaRPr lang="en-GB" sz="1200" b="0" i="0" dirty="0">
              <a:solidFill>
                <a:srgbClr val="18171C"/>
              </a:solidFill>
              <a:effectLst/>
              <a:latin typeface="Times New Roman" panose="02020603050405020304" pitchFamily="18" charset="0"/>
            </a:endParaRPr>
          </a:p>
          <a:p>
            <a:pPr algn="just"/>
            <a:r>
              <a:rPr lang="en-GB" sz="1200" b="0" i="0" dirty="0">
                <a:solidFill>
                  <a:srgbClr val="18171C"/>
                </a:solidFill>
                <a:effectLst/>
                <a:latin typeface="Times New Roman" panose="02020603050405020304" pitchFamily="18" charset="0"/>
              </a:rPr>
              <a:t>Hence the importance of a clear label</a:t>
            </a:r>
          </a:p>
          <a:p>
            <a:pPr algn="just"/>
            <a:endParaRPr lang="en-US" sz="1000" b="0" i="0" dirty="0">
              <a:solidFill>
                <a:srgbClr val="18171C"/>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1F6834-10D6-4DD5-989E-D33CD862E84C}" type="slidenum">
              <a:rPr lang="en-GB" smtClean="0"/>
              <a:t>7</a:t>
            </a:fld>
            <a:endParaRPr lang="en-GB"/>
          </a:p>
        </p:txBody>
      </p:sp>
    </p:spTree>
    <p:extLst>
      <p:ext uri="{BB962C8B-B14F-4D97-AF65-F5344CB8AC3E}">
        <p14:creationId xmlns:p14="http://schemas.microsoft.com/office/powerpoint/2010/main" val="182745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Upcycling refers to the transformation of products into items of higher value, often on a larger scale.</a:t>
            </a:r>
          </a:p>
          <a:p>
            <a:endParaRPr lang="en-GB" sz="1800" dirty="0"/>
          </a:p>
          <a:p>
            <a:r>
              <a:rPr lang="en-GB" sz="1800" dirty="0"/>
              <a:t>To date, no case law is known in the Benelux concerning upcycling in the context of trademark law.</a:t>
            </a:r>
          </a:p>
          <a:p>
            <a:endParaRPr lang="en-GB" sz="1800" dirty="0"/>
          </a:p>
          <a:p>
            <a:r>
              <a:rPr lang="en-GB" sz="1800" dirty="0"/>
              <a:t>In France, however, a first decision on upcycling has recently been issued. Hermès brought proceedings against an </a:t>
            </a:r>
            <a:r>
              <a:rPr lang="en-GB" sz="1800" dirty="0" err="1"/>
              <a:t>upcycler</a:t>
            </a:r>
            <a:r>
              <a:rPr lang="en-GB" sz="1800" dirty="0"/>
              <a:t> for infringement of, inter alia, its trademark rights. The designer sold upcycled Levi’s denim jackets incorporating iconic Hermès silk scarves. The Hermès trademark was also used on the website and Instagram, including in tags.</a:t>
            </a:r>
          </a:p>
          <a:p>
            <a:endParaRPr lang="en-GB" sz="1800" dirty="0"/>
          </a:p>
          <a:p>
            <a:r>
              <a:rPr lang="en-GB" sz="1800" dirty="0"/>
              <a:t>On 10 April 2025, the Paris Court of First Instance—true to French tradition—ruled largely in </a:t>
            </a:r>
            <a:r>
              <a:rPr lang="en-GB" sz="1800" dirty="0" err="1"/>
              <a:t>favor</a:t>
            </a:r>
            <a:r>
              <a:rPr lang="en-GB" sz="1800" dirty="0"/>
              <a:t> of Hermès.</a:t>
            </a:r>
          </a:p>
          <a:p>
            <a:endParaRPr lang="en-GB" sz="1800" dirty="0"/>
          </a:p>
          <a:p>
            <a:r>
              <a:rPr lang="en-GB" sz="1800" dirty="0"/>
              <a:t>Importantly, our lines of </a:t>
            </a:r>
            <a:r>
              <a:rPr lang="en-GB" sz="1800" dirty="0" err="1"/>
              <a:t>defense</a:t>
            </a:r>
            <a:r>
              <a:rPr lang="en-GB" sz="1800" dirty="0"/>
              <a:t> were indeed addressed in that decision:</a:t>
            </a:r>
          </a:p>
          <a:p>
            <a:r>
              <a:rPr lang="en-GB" sz="1800" b="1" dirty="0"/>
              <a:t>First line of </a:t>
            </a:r>
            <a:r>
              <a:rPr lang="en-GB" sz="1800" b="1" dirty="0" err="1"/>
              <a:t>defense</a:t>
            </a:r>
            <a:r>
              <a:rPr lang="en-GB" sz="1800" dirty="0"/>
              <a:t>: not applicable, given the clear commercial context. </a:t>
            </a:r>
          </a:p>
          <a:p>
            <a:r>
              <a:rPr lang="en-GB" sz="1800" b="1" dirty="0"/>
              <a:t>Exhaustion of rights</a:t>
            </a:r>
            <a:r>
              <a:rPr lang="en-GB" sz="1800" dirty="0"/>
              <a:t>: rejected by the court, as the scarves had been incorporated into the jackets. This constituted a transformation and therefore an unauthorized reproduction in a commercial context. </a:t>
            </a:r>
          </a:p>
          <a:p>
            <a:r>
              <a:rPr lang="en-GB" sz="1800" b="1" dirty="0"/>
              <a:t>Referential use</a:t>
            </a:r>
            <a:r>
              <a:rPr lang="en-GB" sz="1800" dirty="0"/>
              <a:t>: also rejected, as it was clear that the jackets themselves were being marketed and that the trademark was used to promote the sale of the jackets, not merely to refer to the scarves. </a:t>
            </a:r>
          </a:p>
          <a:p>
            <a:endParaRPr lang="en-GB" sz="1800" dirty="0"/>
          </a:p>
          <a:p>
            <a:r>
              <a:rPr lang="en-GB" sz="1800" dirty="0"/>
              <a:t>The arguments based on freedom of artistic expression and environmental protection were likewise explicitly dismissed. According to the court, the jackets did not add any substantial artistic contribution beyond the original Hermès design, and sustainability considerations do not justify unauthorized commercial use of protected works.</a:t>
            </a:r>
          </a:p>
          <a:p>
            <a:endParaRPr lang="en-GB" sz="1800" dirty="0"/>
          </a:p>
          <a:p>
            <a:r>
              <a:rPr lang="en-GB" sz="1800" dirty="0"/>
              <a:t>The court placed strong emphasis on the commercial purpose and rejected the alleged necessity of using the trademark as a reference. Hermès was used as a trademark, not merely in a referential manner.</a:t>
            </a:r>
          </a:p>
          <a:p>
            <a:endParaRPr lang="en-GB" sz="1800" dirty="0"/>
          </a:p>
          <a:p>
            <a:r>
              <a:rPr lang="en-GB" sz="1800" b="1" dirty="0"/>
              <a:t>Damages and measures imposed:</a:t>
            </a:r>
            <a:endParaRPr lang="en-GB" sz="1800" dirty="0"/>
          </a:p>
          <a:p>
            <a:r>
              <a:rPr lang="en-GB" sz="1800" dirty="0"/>
              <a:t>€54,000 for economic loss; </a:t>
            </a:r>
          </a:p>
          <a:p>
            <a:r>
              <a:rPr lang="en-GB" sz="1800" dirty="0"/>
              <a:t>€80,000 for infringement of moral rights and trademark rights (€40,000 per defendant); </a:t>
            </a:r>
          </a:p>
          <a:p>
            <a:r>
              <a:rPr lang="en-GB" sz="1800" dirty="0"/>
              <a:t>€30,000 for saved investments; </a:t>
            </a:r>
          </a:p>
          <a:p>
            <a:r>
              <a:rPr lang="en-GB" sz="1800" dirty="0"/>
              <a:t>€40,000 for unfair competition and parasitism. </a:t>
            </a:r>
          </a:p>
          <a:p>
            <a:r>
              <a:rPr lang="en-GB" sz="1800" dirty="0"/>
              <a:t>In addition:</a:t>
            </a:r>
          </a:p>
          <a:p>
            <a:r>
              <a:rPr lang="en-GB" sz="1800" dirty="0"/>
              <a:t>A prohibition on the infringing activities, subject to a penalty of €5,000 per day per infringement; </a:t>
            </a:r>
          </a:p>
          <a:p>
            <a:r>
              <a:rPr lang="en-GB" sz="1800" dirty="0"/>
              <a:t>Publication of the judgment in three press outlets chosen by Hermès (up to €10,000 per publication), as well as a permanent story on the defendants’ website and Instagram pages for three months, in both French and English; </a:t>
            </a:r>
          </a:p>
          <a:p>
            <a:r>
              <a:rPr lang="en-GB" sz="1800" dirty="0"/>
              <a:t>€30,000 in compensation pursuant to Article 700 of the French Code of Civil Procedure.</a:t>
            </a:r>
          </a:p>
          <a:p>
            <a:pPr marL="0" lvl="0" indent="0" algn="just">
              <a:buFont typeface="+mj-lt"/>
              <a:buNone/>
            </a:pP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1F6834-10D6-4DD5-989E-D33CD862E84C}" type="slidenum">
              <a:rPr lang="en-GB" smtClean="0"/>
              <a:t>8</a:t>
            </a:fld>
            <a:endParaRPr lang="en-GB"/>
          </a:p>
        </p:txBody>
      </p:sp>
    </p:spTree>
    <p:extLst>
      <p:ext uri="{BB962C8B-B14F-4D97-AF65-F5344CB8AC3E}">
        <p14:creationId xmlns:p14="http://schemas.microsoft.com/office/powerpoint/2010/main" val="2365402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r>
              <a:rPr lang="en-GB" dirty="0"/>
              <a:t>We have discussed refurbishment and upcycling. Let us now turn to customization. While it is similar to upcycling, it is not the same: customization involves personalizing products to meet individual preferences.</a:t>
            </a:r>
          </a:p>
          <a:p>
            <a:endParaRPr lang="en-GB" dirty="0"/>
          </a:p>
          <a:p>
            <a:r>
              <a:rPr lang="en-GB" dirty="0"/>
              <a:t>In this area, there is case law in Belgium and in Switzerland regarding luxury watches.</a:t>
            </a:r>
          </a:p>
          <a:p>
            <a:endParaRPr lang="en-GB" dirty="0"/>
          </a:p>
          <a:p>
            <a:r>
              <a:rPr lang="en-GB" dirty="0"/>
              <a:t>Some years ago, jewellers decided original Rolex watches could use some extra bling and started to add diamonds using a so-called “icing” technique.</a:t>
            </a:r>
          </a:p>
          <a:p>
            <a:endParaRPr lang="en-GB" dirty="0"/>
          </a:p>
          <a:p>
            <a:r>
              <a:rPr lang="en-GB" dirty="0"/>
              <a:t>In promoting their services and products, they sometimes went far by using original Rolex promotional and product images, including references to the brand and its logo, on their website.</a:t>
            </a:r>
          </a:p>
          <a:p>
            <a:endParaRPr lang="en-GB" dirty="0"/>
          </a:p>
          <a:p>
            <a:r>
              <a:rPr lang="en-GB" dirty="0"/>
              <a:t>Rolex was, unsurprisingly, not pleased and initiated legal proceedings in Belgium and abroad.</a:t>
            </a:r>
          </a:p>
          <a:p>
            <a:pPr marL="0" lvl="0" indent="0" algn="just">
              <a:buFont typeface="+mj-lt"/>
              <a:buNone/>
            </a:pPr>
            <a:endParaRPr lang="en-US"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1F6834-10D6-4DD5-989E-D33CD862E84C}" type="slidenum">
              <a:rPr lang="en-GB" smtClean="0"/>
              <a:t>9</a:t>
            </a:fld>
            <a:endParaRPr lang="en-GB"/>
          </a:p>
        </p:txBody>
      </p:sp>
    </p:spTree>
    <p:extLst>
      <p:ext uri="{BB962C8B-B14F-4D97-AF65-F5344CB8AC3E}">
        <p14:creationId xmlns:p14="http://schemas.microsoft.com/office/powerpoint/2010/main" val="3466120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1" name="Espace réservé pour une image  20">
            <a:extLst>
              <a:ext uri="{FF2B5EF4-FFF2-40B4-BE49-F238E27FC236}">
                <a16:creationId xmlns:a16="http://schemas.microsoft.com/office/drawing/2014/main" id="{E16C1D18-3C52-C2F0-C806-2ADB9E197B66}"/>
              </a:ext>
            </a:extLst>
          </p:cNvPr>
          <p:cNvSpPr>
            <a:spLocks noGrp="1"/>
          </p:cNvSpPr>
          <p:nvPr>
            <p:ph type="pic" sz="quarter" idx="15" hasCustomPrompt="1"/>
          </p:nvPr>
        </p:nvSpPr>
        <p:spPr>
          <a:xfrm>
            <a:off x="5165045" y="0"/>
            <a:ext cx="18288000" cy="10287000"/>
          </a:xfrm>
          <a:prstGeom prst="flowChartInputOutput">
            <a:avLst/>
          </a:prstGeom>
          <a:blipFill dpi="0" rotWithShape="1">
            <a:blip r:embed="rId2">
              <a:extLst>
                <a:ext uri="{28A0092B-C50C-407E-A947-70E740481C1C}">
                  <a14:useLocalDpi xmlns:a14="http://schemas.microsoft.com/office/drawing/2010/main"/>
                </a:ext>
              </a:extLst>
            </a:blip>
            <a:srcRect/>
            <a:stretch>
              <a:fillRect/>
            </a:stretch>
          </a:blipFill>
        </p:spPr>
        <p:txBody>
          <a:bodyPr/>
          <a:lstStyle>
            <a:lvl1pPr marL="0" indent="0" algn="r">
              <a:buNone/>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fr-FR" dirty="0"/>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65819" y="3229295"/>
            <a:ext cx="7446134" cy="2016224"/>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ADD TITLE</a:t>
            </a:r>
            <a:br>
              <a:rPr lang="fr-FR" dirty="0"/>
            </a:br>
            <a:r>
              <a:rPr lang="fr-FR" dirty="0"/>
              <a:t>(ALL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2033467" y="5704579"/>
            <a:ext cx="6704040"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8596" y="344981"/>
            <a:ext cx="2160240" cy="459525"/>
          </a:xfrm>
          <a:prstGeom prst="rect">
            <a:avLst/>
          </a:prstGeom>
        </p:spPr>
      </p:pic>
      <p:sp>
        <p:nvSpPr>
          <p:cNvPr id="19" name="Espace réservé du texte 18">
            <a:extLst>
              <a:ext uri="{FF2B5EF4-FFF2-40B4-BE49-F238E27FC236}">
                <a16:creationId xmlns:a16="http://schemas.microsoft.com/office/drawing/2014/main" id="{64BD29CD-0746-4CBB-B5CB-0B307456DA76}"/>
              </a:ext>
            </a:extLst>
          </p:cNvPr>
          <p:cNvSpPr>
            <a:spLocks noGrp="1"/>
          </p:cNvSpPr>
          <p:nvPr>
            <p:ph type="body" sz="quarter" idx="14" hasCustomPrompt="1"/>
          </p:nvPr>
        </p:nvSpPr>
        <p:spPr>
          <a:xfrm>
            <a:off x="1265818" y="2767236"/>
            <a:ext cx="3709988" cy="436490"/>
          </a:xfrm>
        </p:spPr>
        <p:txBody>
          <a:bodyPr>
            <a:normAutofit/>
          </a:bodyPr>
          <a:lstStyle>
            <a:lvl1pPr marL="0" indent="0">
              <a:buNone/>
              <a:defRPr sz="2000">
                <a:solidFill>
                  <a:schemeClr val="tx2">
                    <a:lumMod val="65000"/>
                    <a:lumOff val="35000"/>
                  </a:schemeClr>
                </a:solidFill>
              </a:defRPr>
            </a:lvl1pPr>
          </a:lstStyle>
          <a:p>
            <a:pPr lvl="0"/>
            <a:r>
              <a:rPr lang="fr-FR" dirty="0" err="1"/>
              <a:t>Add</a:t>
            </a:r>
            <a:r>
              <a:rPr lang="fr-FR" dirty="0"/>
              <a:t> date</a:t>
            </a:r>
          </a:p>
        </p:txBody>
      </p:sp>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4" name="Espace réservé du texte 5">
            <a:extLst>
              <a:ext uri="{FF2B5EF4-FFF2-40B4-BE49-F238E27FC236}">
                <a16:creationId xmlns:a16="http://schemas.microsoft.com/office/drawing/2014/main" id="{78D9CA82-CB11-2D83-BCEF-5E04122C6F2E}"/>
              </a:ext>
            </a:extLst>
          </p:cNvPr>
          <p:cNvSpPr>
            <a:spLocks noGrp="1"/>
          </p:cNvSpPr>
          <p:nvPr>
            <p:ph type="body" sz="quarter" idx="17" hasCustomPrompt="1"/>
          </p:nvPr>
        </p:nvSpPr>
        <p:spPr>
          <a:xfrm>
            <a:off x="2033467" y="5171132"/>
            <a:ext cx="11187113"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1472524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pic>
        <p:nvPicPr>
          <p:cNvPr id="7" name="Image 6" descr="Une image contenant noir et blanc, escaliers, rampe, bâtiment&#10;&#10;Description générée automatiquement">
            <a:extLst>
              <a:ext uri="{FF2B5EF4-FFF2-40B4-BE49-F238E27FC236}">
                <a16:creationId xmlns:a16="http://schemas.microsoft.com/office/drawing/2014/main" id="{3D101462-F55A-F1DE-2F2A-FD50B67CA90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0" y="-8686"/>
            <a:ext cx="18288000" cy="3640016"/>
          </a:xfrm>
          <a:prstGeom prst="rect">
            <a:avLst/>
          </a:prstGeom>
        </p:spPr>
      </p:pic>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5072510" y="1438301"/>
            <a:ext cx="7446134" cy="1097517"/>
          </a:xfrm>
        </p:spPr>
        <p:txBody>
          <a:bodyPr>
            <a:noAutofit/>
          </a:bodyPr>
          <a:lstStyle>
            <a:lvl1pPr algn="ctr">
              <a:defRPr sz="6000" b="1" i="1">
                <a:solidFill>
                  <a:schemeClr val="bg1"/>
                </a:solidFill>
                <a:latin typeface="Spectral" panose="02020502060000000000" pitchFamily="18" charset="0"/>
                <a:cs typeface="Avenir Black" panose="020B0803020203020204" pitchFamily="34" charset="-78"/>
              </a:defRPr>
            </a:lvl1pPr>
          </a:lstStyle>
          <a:p>
            <a:r>
              <a:rPr lang="fr-FR" dirty="0"/>
              <a:t>Our values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87046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2" name="ZoneTexte 11">
            <a:extLst>
              <a:ext uri="{FF2B5EF4-FFF2-40B4-BE49-F238E27FC236}">
                <a16:creationId xmlns:a16="http://schemas.microsoft.com/office/drawing/2014/main" id="{94AB7CF8-7A4C-E702-C7C1-9BC7501B65DD}"/>
              </a:ext>
            </a:extLst>
          </p:cNvPr>
          <p:cNvSpPr txBox="1"/>
          <p:nvPr userDrawn="1"/>
        </p:nvSpPr>
        <p:spPr>
          <a:xfrm>
            <a:off x="1257300" y="6500604"/>
            <a:ext cx="2600140" cy="1695336"/>
          </a:xfrm>
          <a:prstGeom prst="rect">
            <a:avLst/>
          </a:prstGeom>
          <a:noFill/>
        </p:spPr>
        <p:txBody>
          <a:bodyPr wrap="square" rtlCol="0">
            <a:spAutoFit/>
          </a:bodyPr>
          <a:lstStyle/>
          <a:p>
            <a:pPr marL="0" marR="0" lvl="0" indent="0" algn="just" defTabSz="914400" rtl="0" eaLnBrk="1" fontAlgn="auto" latinLnBrk="0" hangingPunct="1">
              <a:lnSpc>
                <a:spcPts val="252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pectral" panose="02020502060000000000" pitchFamily="18" charset="0"/>
              </a:rPr>
              <a:t>It is clear we do things differently at </a:t>
            </a:r>
            <a:r>
              <a:rPr kumimoji="0" lang="en-US" sz="2000" b="0" i="0" u="none" strike="noStrike" kern="1200" cap="none" spc="0" normalizeH="0" baseline="0" noProof="0" dirty="0" err="1">
                <a:ln>
                  <a:noFill/>
                </a:ln>
                <a:solidFill>
                  <a:srgbClr val="000000"/>
                </a:solidFill>
                <a:effectLst/>
                <a:uLnTx/>
                <a:uFillTx/>
                <a:latin typeface="Spectral" panose="02020502060000000000" pitchFamily="18" charset="0"/>
              </a:rPr>
              <a:t>Liedekerke</a:t>
            </a:r>
            <a:r>
              <a:rPr kumimoji="0" lang="en-US" sz="2000" b="0" i="0" u="none" strike="noStrike" kern="1200" cap="none" spc="0" normalizeH="0" baseline="0" noProof="0" dirty="0">
                <a:ln>
                  <a:noFill/>
                </a:ln>
                <a:solidFill>
                  <a:srgbClr val="000000"/>
                </a:solidFill>
                <a:effectLst/>
                <a:uLnTx/>
                <a:uFillTx/>
                <a:latin typeface="Spectral" panose="02020502060000000000" pitchFamily="18" charset="0"/>
              </a:rPr>
              <a:t>. We take chances when others don’t.</a:t>
            </a:r>
          </a:p>
        </p:txBody>
      </p:sp>
      <p:sp>
        <p:nvSpPr>
          <p:cNvPr id="10" name="ZoneTexte 9">
            <a:extLst>
              <a:ext uri="{FF2B5EF4-FFF2-40B4-BE49-F238E27FC236}">
                <a16:creationId xmlns:a16="http://schemas.microsoft.com/office/drawing/2014/main" id="{0BFCF997-E0EC-5DD6-39DB-58914E857F7E}"/>
              </a:ext>
            </a:extLst>
          </p:cNvPr>
          <p:cNvSpPr txBox="1"/>
          <p:nvPr userDrawn="1"/>
        </p:nvSpPr>
        <p:spPr>
          <a:xfrm>
            <a:off x="1257300" y="5863581"/>
            <a:ext cx="2600140" cy="461665"/>
          </a:xfrm>
          <a:prstGeom prst="rect">
            <a:avLst/>
          </a:prstGeom>
          <a:noFill/>
        </p:spPr>
        <p:txBody>
          <a:bodyPr wrap="square" rtlCol="0">
            <a:spAutoFit/>
          </a:bodyPr>
          <a:lstStyle/>
          <a:p>
            <a:r>
              <a:rPr lang="fr-FR" sz="2400" dirty="0">
                <a:latin typeface="Avenir LT Std 65 Medium" panose="020B0803020203020204" pitchFamily="34" charset="0"/>
              </a:rPr>
              <a:t>COURAGE</a:t>
            </a:r>
          </a:p>
        </p:txBody>
      </p:sp>
      <p:sp>
        <p:nvSpPr>
          <p:cNvPr id="13" name="ZoneTexte 12">
            <a:extLst>
              <a:ext uri="{FF2B5EF4-FFF2-40B4-BE49-F238E27FC236}">
                <a16:creationId xmlns:a16="http://schemas.microsoft.com/office/drawing/2014/main" id="{51497E3E-FE28-7716-F491-D0DBADE0CF81}"/>
              </a:ext>
            </a:extLst>
          </p:cNvPr>
          <p:cNvSpPr txBox="1"/>
          <p:nvPr userDrawn="1"/>
        </p:nvSpPr>
        <p:spPr>
          <a:xfrm>
            <a:off x="3959424" y="6500604"/>
            <a:ext cx="3104196" cy="2015936"/>
          </a:xfrm>
          <a:prstGeom prst="rect">
            <a:avLst/>
          </a:prstGeom>
          <a:noFill/>
        </p:spPr>
        <p:txBody>
          <a:bodyPr wrap="square" rtlCol="0">
            <a:spAutoFit/>
          </a:bodyPr>
          <a:lstStyle/>
          <a:p>
            <a:pPr marL="0" marR="0" lvl="0" indent="0" algn="just" defTabSz="914400" rtl="0" eaLnBrk="1" fontAlgn="auto" latinLnBrk="0" hangingPunct="1">
              <a:lnSpc>
                <a:spcPts val="252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pectral" panose="02020502060000000000" pitchFamily="18" charset="0"/>
              </a:rPr>
              <a:t>We are relentless in our perseverance to get to the bottom of everything. We keep on going, despite the obstacles and welcome the challenges</a:t>
            </a:r>
            <a:r>
              <a:rPr kumimoji="0" lang="en-US" sz="2000" b="0" i="0" u="none" strike="noStrike" kern="1200" cap="none" spc="0" normalizeH="0" baseline="0" noProof="0" dirty="0">
                <a:ln>
                  <a:noFill/>
                </a:ln>
                <a:solidFill>
                  <a:srgbClr val="000000"/>
                </a:solidFill>
                <a:effectLst/>
                <a:uLnTx/>
                <a:uFillTx/>
                <a:latin typeface="Spectral" panose="02020502060000000000" pitchFamily="18" charset="0"/>
                <a:ea typeface="+mn-ea"/>
                <a:cs typeface="+mn-cs"/>
              </a:rPr>
              <a:t>.</a:t>
            </a:r>
          </a:p>
        </p:txBody>
      </p:sp>
      <p:sp>
        <p:nvSpPr>
          <p:cNvPr id="14" name="ZoneTexte 13">
            <a:extLst>
              <a:ext uri="{FF2B5EF4-FFF2-40B4-BE49-F238E27FC236}">
                <a16:creationId xmlns:a16="http://schemas.microsoft.com/office/drawing/2014/main" id="{5A384AEF-BC2C-4FF5-F41F-170A63B71A65}"/>
              </a:ext>
            </a:extLst>
          </p:cNvPr>
          <p:cNvSpPr txBox="1"/>
          <p:nvPr userDrawn="1"/>
        </p:nvSpPr>
        <p:spPr>
          <a:xfrm>
            <a:off x="3959424" y="5863581"/>
            <a:ext cx="2740230" cy="461665"/>
          </a:xfrm>
          <a:prstGeom prst="rect">
            <a:avLst/>
          </a:prstGeom>
          <a:noFill/>
        </p:spPr>
        <p:txBody>
          <a:bodyPr wrap="square" rtlCol="0">
            <a:spAutoFit/>
          </a:bodyPr>
          <a:lstStyle/>
          <a:p>
            <a:r>
              <a:rPr lang="fr-FR" sz="2400" dirty="0">
                <a:latin typeface="Avenir LT Std 65 Medium" panose="020B0803020203020204" pitchFamily="34" charset="0"/>
              </a:rPr>
              <a:t>PERSEVERANCE</a:t>
            </a:r>
          </a:p>
        </p:txBody>
      </p:sp>
      <p:sp>
        <p:nvSpPr>
          <p:cNvPr id="15" name="ZoneTexte 14">
            <a:extLst>
              <a:ext uri="{FF2B5EF4-FFF2-40B4-BE49-F238E27FC236}">
                <a16:creationId xmlns:a16="http://schemas.microsoft.com/office/drawing/2014/main" id="{3E56A305-329C-9B93-1847-5F97BD35DC06}"/>
              </a:ext>
            </a:extLst>
          </p:cNvPr>
          <p:cNvSpPr txBox="1"/>
          <p:nvPr userDrawn="1"/>
        </p:nvSpPr>
        <p:spPr>
          <a:xfrm>
            <a:off x="13701968" y="6500604"/>
            <a:ext cx="3104196" cy="733534"/>
          </a:xfrm>
          <a:prstGeom prst="rect">
            <a:avLst/>
          </a:prstGeom>
          <a:noFill/>
        </p:spPr>
        <p:txBody>
          <a:bodyPr wrap="square" rtlCol="0">
            <a:spAutoFit/>
          </a:bodyPr>
          <a:lstStyle/>
          <a:p>
            <a:pPr marL="0" marR="0" lvl="0" indent="0" algn="l" defTabSz="914400" rtl="0" eaLnBrk="1" fontAlgn="auto" latinLnBrk="0" hangingPunct="1">
              <a:lnSpc>
                <a:spcPts val="252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pectral" panose="02020502060000000000" pitchFamily="18" charset="0"/>
              </a:rPr>
              <a:t>We strive for excellence, not perfection</a:t>
            </a:r>
          </a:p>
        </p:txBody>
      </p:sp>
      <p:sp>
        <p:nvSpPr>
          <p:cNvPr id="16" name="ZoneTexte 15">
            <a:extLst>
              <a:ext uri="{FF2B5EF4-FFF2-40B4-BE49-F238E27FC236}">
                <a16:creationId xmlns:a16="http://schemas.microsoft.com/office/drawing/2014/main" id="{133A9E67-0006-07CE-C656-BEE32A98DB1E}"/>
              </a:ext>
            </a:extLst>
          </p:cNvPr>
          <p:cNvSpPr txBox="1"/>
          <p:nvPr userDrawn="1"/>
        </p:nvSpPr>
        <p:spPr>
          <a:xfrm>
            <a:off x="13680504" y="5863580"/>
            <a:ext cx="4066350" cy="461665"/>
          </a:xfrm>
          <a:prstGeom prst="rect">
            <a:avLst/>
          </a:prstGeom>
          <a:noFill/>
        </p:spPr>
        <p:txBody>
          <a:bodyPr wrap="square" rtlCol="0">
            <a:spAutoFit/>
          </a:bodyPr>
          <a:lstStyle/>
          <a:p>
            <a:r>
              <a:rPr lang="fr-FR" sz="2400" dirty="0">
                <a:latin typeface="Avenir LT Std 65 Medium" panose="020B0803020203020204" pitchFamily="34" charset="0"/>
              </a:rPr>
              <a:t>CONSCIENTIOUSNESS</a:t>
            </a:r>
          </a:p>
        </p:txBody>
      </p:sp>
      <p:sp>
        <p:nvSpPr>
          <p:cNvPr id="18" name="ZoneTexte 17">
            <a:extLst>
              <a:ext uri="{FF2B5EF4-FFF2-40B4-BE49-F238E27FC236}">
                <a16:creationId xmlns:a16="http://schemas.microsoft.com/office/drawing/2014/main" id="{00A3C378-F8DF-2D15-AA79-8DAB52557F1D}"/>
              </a:ext>
            </a:extLst>
          </p:cNvPr>
          <p:cNvSpPr txBox="1"/>
          <p:nvPr userDrawn="1"/>
        </p:nvSpPr>
        <p:spPr>
          <a:xfrm>
            <a:off x="10440144" y="6500604"/>
            <a:ext cx="3240360" cy="2015936"/>
          </a:xfrm>
          <a:prstGeom prst="rect">
            <a:avLst/>
          </a:prstGeom>
          <a:noFill/>
        </p:spPr>
        <p:txBody>
          <a:bodyPr wrap="square" rtlCol="0">
            <a:spAutoFit/>
          </a:bodyPr>
          <a:lstStyle/>
          <a:p>
            <a:pPr marL="0" marR="0" lvl="0" indent="0" algn="just" defTabSz="914400" rtl="0" eaLnBrk="1" fontAlgn="auto" latinLnBrk="0" hangingPunct="1">
              <a:lnSpc>
                <a:spcPts val="252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pectral" panose="02020502060000000000" pitchFamily="18" charset="0"/>
              </a:rPr>
              <a:t>We take our business and clients very seriously, but not ourselves. We do what we love and we love what we do and it transpires in our day to day. </a:t>
            </a:r>
          </a:p>
        </p:txBody>
      </p:sp>
      <p:sp>
        <p:nvSpPr>
          <p:cNvPr id="19" name="ZoneTexte 18">
            <a:extLst>
              <a:ext uri="{FF2B5EF4-FFF2-40B4-BE49-F238E27FC236}">
                <a16:creationId xmlns:a16="http://schemas.microsoft.com/office/drawing/2014/main" id="{BC70EC3B-CF96-0ED8-ACB7-E92A23060BFE}"/>
              </a:ext>
            </a:extLst>
          </p:cNvPr>
          <p:cNvSpPr txBox="1"/>
          <p:nvPr userDrawn="1"/>
        </p:nvSpPr>
        <p:spPr>
          <a:xfrm>
            <a:off x="10440144" y="5863581"/>
            <a:ext cx="2600140" cy="461665"/>
          </a:xfrm>
          <a:prstGeom prst="rect">
            <a:avLst/>
          </a:prstGeom>
          <a:noFill/>
        </p:spPr>
        <p:txBody>
          <a:bodyPr wrap="square" rtlCol="0">
            <a:spAutoFit/>
          </a:bodyPr>
          <a:lstStyle/>
          <a:p>
            <a:r>
              <a:rPr lang="fr-FR" sz="2400" dirty="0">
                <a:latin typeface="Avenir LT Std 65 Medium" panose="020B0803020203020204" pitchFamily="34" charset="0"/>
              </a:rPr>
              <a:t>PASSION</a:t>
            </a:r>
          </a:p>
        </p:txBody>
      </p:sp>
      <p:sp>
        <p:nvSpPr>
          <p:cNvPr id="20" name="ZoneTexte 19">
            <a:extLst>
              <a:ext uri="{FF2B5EF4-FFF2-40B4-BE49-F238E27FC236}">
                <a16:creationId xmlns:a16="http://schemas.microsoft.com/office/drawing/2014/main" id="{2A98C30D-4199-47A4-EA4B-B894D93DAD31}"/>
              </a:ext>
            </a:extLst>
          </p:cNvPr>
          <p:cNvSpPr txBox="1"/>
          <p:nvPr userDrawn="1"/>
        </p:nvSpPr>
        <p:spPr>
          <a:xfrm>
            <a:off x="7046902" y="6500604"/>
            <a:ext cx="3291918" cy="2336537"/>
          </a:xfrm>
          <a:prstGeom prst="rect">
            <a:avLst/>
          </a:prstGeom>
          <a:noFill/>
        </p:spPr>
        <p:txBody>
          <a:bodyPr wrap="square" rtlCol="0">
            <a:spAutoFit/>
          </a:bodyPr>
          <a:lstStyle/>
          <a:p>
            <a:pPr marL="0" marR="0" lvl="0" indent="0" algn="just" defTabSz="914400" rtl="0" eaLnBrk="1" fontAlgn="auto" latinLnBrk="0" hangingPunct="1">
              <a:lnSpc>
                <a:spcPts val="252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pectral" panose="02020502060000000000" pitchFamily="18" charset="0"/>
              </a:rPr>
              <a:t>We are conscious that we do not have control over everything. But we can choose how to respond. We are optimistic and confident. And we bounce back after the struggle</a:t>
            </a:r>
            <a:r>
              <a:rPr kumimoji="0" lang="en-US" sz="2000" b="0" i="0" u="none" strike="noStrike" kern="1200" cap="none" spc="0" normalizeH="0" baseline="0" noProof="0" dirty="0">
                <a:ln>
                  <a:noFill/>
                </a:ln>
                <a:solidFill>
                  <a:srgbClr val="000000"/>
                </a:solidFill>
                <a:effectLst/>
                <a:uLnTx/>
                <a:uFillTx/>
                <a:latin typeface="Spectral" panose="02020502060000000000" pitchFamily="18" charset="0"/>
                <a:ea typeface="+mn-ea"/>
                <a:cs typeface="+mn-cs"/>
              </a:rPr>
              <a:t>.</a:t>
            </a:r>
          </a:p>
        </p:txBody>
      </p:sp>
      <p:sp>
        <p:nvSpPr>
          <p:cNvPr id="21" name="ZoneTexte 20">
            <a:extLst>
              <a:ext uri="{FF2B5EF4-FFF2-40B4-BE49-F238E27FC236}">
                <a16:creationId xmlns:a16="http://schemas.microsoft.com/office/drawing/2014/main" id="{2BEA2216-9ACA-04D3-1E3D-6866BBE33CE6}"/>
              </a:ext>
            </a:extLst>
          </p:cNvPr>
          <p:cNvSpPr txBox="1"/>
          <p:nvPr userDrawn="1"/>
        </p:nvSpPr>
        <p:spPr>
          <a:xfrm>
            <a:off x="7046902" y="5863581"/>
            <a:ext cx="2600140" cy="461665"/>
          </a:xfrm>
          <a:prstGeom prst="rect">
            <a:avLst/>
          </a:prstGeom>
          <a:noFill/>
        </p:spPr>
        <p:txBody>
          <a:bodyPr wrap="square" rtlCol="0">
            <a:spAutoFit/>
          </a:bodyPr>
          <a:lstStyle/>
          <a:p>
            <a:r>
              <a:rPr lang="fr-FR" sz="2400" dirty="0">
                <a:latin typeface="Avenir LT Std 65 Medium" panose="020B0803020203020204" pitchFamily="34" charset="0"/>
              </a:rPr>
              <a:t>RESILIENCE</a:t>
            </a:r>
          </a:p>
        </p:txBody>
      </p:sp>
      <p:pic>
        <p:nvPicPr>
          <p:cNvPr id="5" name="Image 4" descr="Une image contenant Graphique, graphisme, rouge, Carmin&#10;&#10;Description générée automatiquement">
            <a:extLst>
              <a:ext uri="{FF2B5EF4-FFF2-40B4-BE49-F238E27FC236}">
                <a16:creationId xmlns:a16="http://schemas.microsoft.com/office/drawing/2014/main" id="{EAAB5AEC-9CEB-5D2F-B400-B30085520FC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6588" y="2955829"/>
            <a:ext cx="3822984" cy="3822984"/>
          </a:xfrm>
          <a:prstGeom prst="rect">
            <a:avLst/>
          </a:prstGeom>
        </p:spPr>
      </p:pic>
      <p:pic>
        <p:nvPicPr>
          <p:cNvPr id="8" name="Image 7" descr="Une image contenant Graphique, symbole, graphisme, Police&#10;&#10;Description générée automatiquement">
            <a:extLst>
              <a:ext uri="{FF2B5EF4-FFF2-40B4-BE49-F238E27FC236}">
                <a16:creationId xmlns:a16="http://schemas.microsoft.com/office/drawing/2014/main" id="{BBC9C44E-D5AE-054C-4E3C-0F7CD0D36D8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361492" y="3543738"/>
            <a:ext cx="2869187" cy="2869187"/>
          </a:xfrm>
          <a:prstGeom prst="rect">
            <a:avLst/>
          </a:prstGeom>
        </p:spPr>
      </p:pic>
      <p:pic>
        <p:nvPicPr>
          <p:cNvPr id="22" name="Image 21" descr="Une image contenant Graphique, Police, graphisme, texte&#10;&#10;Description générée automatiquement">
            <a:extLst>
              <a:ext uri="{FF2B5EF4-FFF2-40B4-BE49-F238E27FC236}">
                <a16:creationId xmlns:a16="http://schemas.microsoft.com/office/drawing/2014/main" id="{BD4FC508-555D-8405-EFA8-D2C5E9E3F2F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321501" y="3349941"/>
            <a:ext cx="3024881" cy="3024881"/>
          </a:xfrm>
          <a:prstGeom prst="rect">
            <a:avLst/>
          </a:prstGeom>
        </p:spPr>
      </p:pic>
      <p:pic>
        <p:nvPicPr>
          <p:cNvPr id="24" name="Image 23" descr="Une image contenant Graphique, symbole, logo, Police&#10;&#10;Description générée automatiquement">
            <a:extLst>
              <a:ext uri="{FF2B5EF4-FFF2-40B4-BE49-F238E27FC236}">
                <a16:creationId xmlns:a16="http://schemas.microsoft.com/office/drawing/2014/main" id="{1E89FE44-33B5-7427-621B-2066DE28E9D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2784770" y="3245101"/>
            <a:ext cx="3284495" cy="3284495"/>
          </a:xfrm>
          <a:prstGeom prst="rect">
            <a:avLst/>
          </a:prstGeom>
        </p:spPr>
      </p:pic>
      <p:pic>
        <p:nvPicPr>
          <p:cNvPr id="27" name="Image 26" descr="Une image contenant Graphique, cœur, conception&#10;&#10;Description générée automatiquement">
            <a:extLst>
              <a:ext uri="{FF2B5EF4-FFF2-40B4-BE49-F238E27FC236}">
                <a16:creationId xmlns:a16="http://schemas.microsoft.com/office/drawing/2014/main" id="{1E2900B5-8915-1534-44BB-5A4A333504B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488650" y="3180558"/>
            <a:ext cx="3363645" cy="3363645"/>
          </a:xfrm>
          <a:prstGeom prst="rect">
            <a:avLst/>
          </a:prstGeom>
        </p:spPr>
      </p:pic>
    </p:spTree>
    <p:extLst>
      <p:ext uri="{BB962C8B-B14F-4D97-AF65-F5344CB8AC3E}">
        <p14:creationId xmlns:p14="http://schemas.microsoft.com/office/powerpoint/2010/main" val="3177678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numb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09BB78-2601-4B98-BF47-C8F305C9C281}"/>
              </a:ext>
            </a:extLst>
          </p:cNvPr>
          <p:cNvSpPr/>
          <p:nvPr userDrawn="1"/>
        </p:nvSpPr>
        <p:spPr>
          <a:xfrm>
            <a:off x="9144000" y="-41058"/>
            <a:ext cx="9144000" cy="103280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367135" y="3487316"/>
            <a:ext cx="6446837" cy="1313541"/>
          </a:xfrm>
        </p:spPr>
        <p:txBody>
          <a:bodyPr>
            <a:noAutofit/>
          </a:bodyPr>
          <a:lstStyle>
            <a:lvl1pPr algn="l">
              <a:defRPr sz="15000" b="1" i="1">
                <a:solidFill>
                  <a:schemeClr val="accent3"/>
                </a:solidFill>
                <a:latin typeface="Spectral" panose="02020502060000000000" pitchFamily="18" charset="0"/>
                <a:cs typeface="Avenir Black" panose="020B0803020203020204" pitchFamily="34" charset="-78"/>
              </a:defRPr>
            </a:lvl1pPr>
          </a:lstStyle>
          <a:p>
            <a:r>
              <a:rPr lang="fr-FR" dirty="0"/>
              <a:t>65%</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bg1"/>
                </a:solidFill>
              </a:defRPr>
            </a:lvl1pPr>
          </a:lstStyle>
          <a:p>
            <a:fld id="{756A0F92-6771-45CB-8A7A-5CD0AE30433F}" type="slidenum">
              <a:rPr lang="fr-FR" smtClean="0"/>
              <a:pPr/>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9495"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1526533"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7" name="Espace réservé du texte 6">
            <a:extLst>
              <a:ext uri="{FF2B5EF4-FFF2-40B4-BE49-F238E27FC236}">
                <a16:creationId xmlns:a16="http://schemas.microsoft.com/office/drawing/2014/main" id="{6E4D9088-908D-E892-E2ED-1757B2A50646}"/>
              </a:ext>
            </a:extLst>
          </p:cNvPr>
          <p:cNvSpPr>
            <a:spLocks noGrp="1"/>
          </p:cNvSpPr>
          <p:nvPr>
            <p:ph type="body" sz="quarter" idx="17" hasCustomPrompt="1"/>
          </p:nvPr>
        </p:nvSpPr>
        <p:spPr>
          <a:xfrm>
            <a:off x="1359344" y="4987528"/>
            <a:ext cx="6446837" cy="2116138"/>
          </a:xfrm>
        </p:spPr>
        <p:txBody>
          <a:bodyPr/>
          <a:lstStyle>
            <a:lvl1pPr marL="0" indent="0">
              <a:buNone/>
              <a:defRPr kumimoji="0" lang="fr-FR" sz="2000" b="0" i="0" u="none" strike="noStrike" kern="1200" cap="none" spc="0" normalizeH="0" baseline="0" dirty="0">
                <a:ln>
                  <a:noFill/>
                </a:ln>
                <a:solidFill>
                  <a:schemeClr val="tx1"/>
                </a:solidFill>
                <a:effectLst/>
                <a:uLnTx/>
                <a:uFillTx/>
                <a:latin typeface="Spectral" panose="02020502060000000000" pitchFamily="18" charset="0"/>
                <a:ea typeface="+mn-ea"/>
                <a:cs typeface="+mn-cs"/>
              </a:defRPr>
            </a:lvl1pPr>
          </a:lstStyle>
          <a:p>
            <a:pPr lvl="0"/>
            <a:r>
              <a:rPr lang="fr-FR" dirty="0" err="1"/>
              <a:t>Add</a:t>
            </a:r>
            <a:r>
              <a:rPr lang="fr-FR" dirty="0"/>
              <a:t> </a:t>
            </a:r>
            <a:r>
              <a:rPr lang="fr-FR" dirty="0" err="1"/>
              <a:t>text</a:t>
            </a:r>
            <a:endParaRPr lang="fr-FR" dirty="0"/>
          </a:p>
        </p:txBody>
      </p:sp>
      <p:sp>
        <p:nvSpPr>
          <p:cNvPr id="13" name="Espace réservé du texte 6">
            <a:extLst>
              <a:ext uri="{FF2B5EF4-FFF2-40B4-BE49-F238E27FC236}">
                <a16:creationId xmlns:a16="http://schemas.microsoft.com/office/drawing/2014/main" id="{4C9B7CB7-F798-2F1A-31EA-A9AF475ED6C4}"/>
              </a:ext>
            </a:extLst>
          </p:cNvPr>
          <p:cNvSpPr>
            <a:spLocks noGrp="1"/>
          </p:cNvSpPr>
          <p:nvPr>
            <p:ph type="body" sz="quarter" idx="18" hasCustomPrompt="1"/>
          </p:nvPr>
        </p:nvSpPr>
        <p:spPr>
          <a:xfrm>
            <a:off x="10197027" y="4987528"/>
            <a:ext cx="6446837" cy="2116138"/>
          </a:xfrm>
        </p:spPr>
        <p:txBody>
          <a:bodyPr/>
          <a:lstStyle>
            <a:lvl1pPr marL="0" indent="0">
              <a:buNone/>
              <a:defRPr kumimoji="0" lang="fr-FR" sz="2000" b="0" i="0" u="none" strike="noStrike" kern="1200" cap="none" spc="0" normalizeH="0" baseline="0" dirty="0">
                <a:ln>
                  <a:noFill/>
                </a:ln>
                <a:solidFill>
                  <a:schemeClr val="bg1"/>
                </a:solidFill>
                <a:effectLst/>
                <a:uLnTx/>
                <a:uFillTx/>
                <a:latin typeface="Spectral" panose="02020502060000000000" pitchFamily="18" charset="0"/>
                <a:ea typeface="+mn-ea"/>
                <a:cs typeface="+mn-cs"/>
              </a:defRPr>
            </a:lvl1pPr>
          </a:lstStyle>
          <a:p>
            <a:pPr lvl="0"/>
            <a:r>
              <a:rPr lang="fr-FR" dirty="0" err="1"/>
              <a:t>Add</a:t>
            </a:r>
            <a:r>
              <a:rPr lang="fr-FR" dirty="0"/>
              <a:t> </a:t>
            </a:r>
            <a:r>
              <a:rPr lang="fr-FR" dirty="0" err="1"/>
              <a:t>text</a:t>
            </a:r>
            <a:endParaRPr lang="fr-FR" dirty="0"/>
          </a:p>
        </p:txBody>
      </p:sp>
      <p:sp>
        <p:nvSpPr>
          <p:cNvPr id="15" name="Espace réservé du texte 14">
            <a:extLst>
              <a:ext uri="{FF2B5EF4-FFF2-40B4-BE49-F238E27FC236}">
                <a16:creationId xmlns:a16="http://schemas.microsoft.com/office/drawing/2014/main" id="{D014AB05-CE1A-E114-6B9D-110354D0EB31}"/>
              </a:ext>
            </a:extLst>
          </p:cNvPr>
          <p:cNvSpPr>
            <a:spLocks noGrp="1"/>
          </p:cNvSpPr>
          <p:nvPr>
            <p:ph type="body" sz="quarter" idx="19" hasCustomPrompt="1"/>
          </p:nvPr>
        </p:nvSpPr>
        <p:spPr>
          <a:xfrm>
            <a:off x="10197027" y="3055270"/>
            <a:ext cx="6724650" cy="1713602"/>
          </a:xfrm>
        </p:spPr>
        <p:txBody>
          <a:bodyPr>
            <a:noAutofit/>
          </a:bodyPr>
          <a:lstStyle>
            <a:lvl1pPr marL="0" indent="0">
              <a:buFontTx/>
              <a:buNone/>
              <a:defRPr sz="15000" b="1" i="1">
                <a:solidFill>
                  <a:schemeClr val="accent3"/>
                </a:solidFill>
                <a:latin typeface="Spectral" panose="02020502060000000000" pitchFamily="18" charset="0"/>
              </a:defRPr>
            </a:lvl1pPr>
          </a:lstStyle>
          <a:p>
            <a:r>
              <a:rPr lang="fr-FR" dirty="0"/>
              <a:t>1 in 5</a:t>
            </a:r>
          </a:p>
        </p:txBody>
      </p:sp>
    </p:spTree>
    <p:extLst>
      <p:ext uri="{BB962C8B-B14F-4D97-AF65-F5344CB8AC3E}">
        <p14:creationId xmlns:p14="http://schemas.microsoft.com/office/powerpoint/2010/main" val="132751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amp; text 1">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D1355A11-36F5-ADA2-7EB9-8054B625FB75}"/>
              </a:ext>
            </a:extLst>
          </p:cNvPr>
          <p:cNvSpPr>
            <a:spLocks noGrp="1"/>
          </p:cNvSpPr>
          <p:nvPr>
            <p:ph type="pic" sz="quarter" idx="17" hasCustomPrompt="1"/>
          </p:nvPr>
        </p:nvSpPr>
        <p:spPr>
          <a:xfrm>
            <a:off x="9936088" y="967035"/>
            <a:ext cx="7094612" cy="804479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solidFill>
                  <a:schemeClr val="bg1"/>
                </a:solidFill>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endParaRPr lang="fr-FR" dirty="0"/>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65819" y="3229295"/>
            <a:ext cx="7446134" cy="2016224"/>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ADD TITLE</a:t>
            </a:r>
            <a:br>
              <a:rPr lang="fr-FR" dirty="0"/>
            </a:br>
            <a:r>
              <a:rPr lang="fr-FR" dirty="0"/>
              <a:t>(ALL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2033467" y="5704579"/>
            <a:ext cx="6704040"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8596" y="344981"/>
            <a:ext cx="2160240" cy="459525"/>
          </a:xfrm>
          <a:prstGeom prst="rect">
            <a:avLst/>
          </a:prstGeom>
        </p:spPr>
      </p:pic>
      <p:sp>
        <p:nvSpPr>
          <p:cNvPr id="19" name="Espace réservé du texte 18">
            <a:extLst>
              <a:ext uri="{FF2B5EF4-FFF2-40B4-BE49-F238E27FC236}">
                <a16:creationId xmlns:a16="http://schemas.microsoft.com/office/drawing/2014/main" id="{64BD29CD-0746-4CBB-B5CB-0B307456DA76}"/>
              </a:ext>
            </a:extLst>
          </p:cNvPr>
          <p:cNvSpPr>
            <a:spLocks noGrp="1"/>
          </p:cNvSpPr>
          <p:nvPr>
            <p:ph type="body" sz="quarter" idx="14" hasCustomPrompt="1"/>
          </p:nvPr>
        </p:nvSpPr>
        <p:spPr>
          <a:xfrm>
            <a:off x="1265818" y="2767236"/>
            <a:ext cx="3709988" cy="436490"/>
          </a:xfrm>
        </p:spPr>
        <p:txBody>
          <a:bodyPr>
            <a:normAutofit/>
          </a:bodyPr>
          <a:lstStyle>
            <a:lvl1pPr marL="0" indent="0">
              <a:buNone/>
              <a:defRPr sz="2000">
                <a:solidFill>
                  <a:schemeClr val="tx2">
                    <a:lumMod val="65000"/>
                    <a:lumOff val="35000"/>
                  </a:schemeClr>
                </a:solidFill>
              </a:defRPr>
            </a:lvl1pPr>
          </a:lstStyle>
          <a:p>
            <a:pPr lvl="0"/>
            <a:r>
              <a:rPr lang="fr-FR" dirty="0" err="1"/>
              <a:t>Add</a:t>
            </a:r>
            <a:r>
              <a:rPr lang="fr-FR" dirty="0"/>
              <a:t> date</a:t>
            </a:r>
          </a:p>
        </p:txBody>
      </p:sp>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4" name="Espace réservé du texte 5">
            <a:extLst>
              <a:ext uri="{FF2B5EF4-FFF2-40B4-BE49-F238E27FC236}">
                <a16:creationId xmlns:a16="http://schemas.microsoft.com/office/drawing/2014/main" id="{780A34EF-BF2A-882D-2E36-1F2FCBC2B3C4}"/>
              </a:ext>
            </a:extLst>
          </p:cNvPr>
          <p:cNvSpPr>
            <a:spLocks noGrp="1"/>
          </p:cNvSpPr>
          <p:nvPr>
            <p:ph type="body" sz="quarter" idx="18" hasCustomPrompt="1"/>
          </p:nvPr>
        </p:nvSpPr>
        <p:spPr>
          <a:xfrm>
            <a:off x="2033468" y="5215508"/>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260031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amp; text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87046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6839744" y="2551212"/>
            <a:ext cx="7446134" cy="2016224"/>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ADD TITLE</a:t>
            </a:r>
            <a:br>
              <a:rPr lang="fr-FR" dirty="0"/>
            </a:br>
            <a:r>
              <a:rPr lang="fr-FR" dirty="0"/>
              <a:t>(ALL CAPS)</a:t>
            </a:r>
          </a:p>
        </p:txBody>
      </p:sp>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7607392" y="5026496"/>
            <a:ext cx="6704040"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6" name="Espace réservé du texte 5">
            <a:extLst>
              <a:ext uri="{FF2B5EF4-FFF2-40B4-BE49-F238E27FC236}">
                <a16:creationId xmlns:a16="http://schemas.microsoft.com/office/drawing/2014/main" id="{F39E0ABF-3C56-A074-FC80-B8E969695236}"/>
              </a:ext>
            </a:extLst>
          </p:cNvPr>
          <p:cNvSpPr>
            <a:spLocks noGrp="1"/>
          </p:cNvSpPr>
          <p:nvPr>
            <p:ph type="body" sz="quarter" idx="18" hasCustomPrompt="1"/>
          </p:nvPr>
        </p:nvSpPr>
        <p:spPr>
          <a:xfrm>
            <a:off x="7607392" y="4524721"/>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
        <p:nvSpPr>
          <p:cNvPr id="11" name="Espace réservé pour une image  10">
            <a:extLst>
              <a:ext uri="{FF2B5EF4-FFF2-40B4-BE49-F238E27FC236}">
                <a16:creationId xmlns:a16="http://schemas.microsoft.com/office/drawing/2014/main" id="{33667D49-18C7-3D26-FA80-01673874AD53}"/>
              </a:ext>
            </a:extLst>
          </p:cNvPr>
          <p:cNvSpPr>
            <a:spLocks noGrp="1"/>
          </p:cNvSpPr>
          <p:nvPr>
            <p:ph type="pic" sz="quarter" idx="19" hasCustomPrompt="1"/>
          </p:nvPr>
        </p:nvSpPr>
        <p:spPr>
          <a:xfrm>
            <a:off x="1277938" y="966788"/>
            <a:ext cx="4841875" cy="7993062"/>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a:solidFill>
                  <a:schemeClr val="bg1"/>
                </a:solidFill>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endParaRPr lang="fr-FR" dirty="0"/>
          </a:p>
        </p:txBody>
      </p:sp>
    </p:spTree>
    <p:extLst>
      <p:ext uri="{BB962C8B-B14F-4D97-AF65-F5344CB8AC3E}">
        <p14:creationId xmlns:p14="http://schemas.microsoft.com/office/powerpoint/2010/main" val="3428934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hoto &amp; text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87046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6551712" y="1543100"/>
            <a:ext cx="10369152" cy="7056782"/>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1" name="Espace réservé pour une image  10">
            <a:extLst>
              <a:ext uri="{FF2B5EF4-FFF2-40B4-BE49-F238E27FC236}">
                <a16:creationId xmlns:a16="http://schemas.microsoft.com/office/drawing/2014/main" id="{33667D49-18C7-3D26-FA80-01673874AD53}"/>
              </a:ext>
            </a:extLst>
          </p:cNvPr>
          <p:cNvSpPr>
            <a:spLocks noGrp="1"/>
          </p:cNvSpPr>
          <p:nvPr>
            <p:ph type="pic" sz="quarter" idx="19" hasCustomPrompt="1"/>
          </p:nvPr>
        </p:nvSpPr>
        <p:spPr>
          <a:xfrm>
            <a:off x="1277938" y="966788"/>
            <a:ext cx="4841875" cy="7993062"/>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a:solidFill>
                  <a:schemeClr val="bg1"/>
                </a:solidFill>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endParaRPr lang="fr-FR" dirty="0"/>
          </a:p>
        </p:txBody>
      </p:sp>
    </p:spTree>
    <p:extLst>
      <p:ext uri="{BB962C8B-B14F-4D97-AF65-F5344CB8AC3E}">
        <p14:creationId xmlns:p14="http://schemas.microsoft.com/office/powerpoint/2010/main" val="2540504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amp; tex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428EE-B19D-B5F9-B3E0-B180BDF9E9B8}"/>
              </a:ext>
            </a:extLst>
          </p:cNvPr>
          <p:cNvSpPr/>
          <p:nvPr userDrawn="1"/>
        </p:nvSpPr>
        <p:spPr>
          <a:xfrm>
            <a:off x="15408696" y="0"/>
            <a:ext cx="2879304" cy="1028699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70076" y="3127276"/>
            <a:ext cx="10178180" cy="1152128"/>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ADD TITLE (ALL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bg1"/>
                </a:solidFill>
              </a:defRPr>
            </a:lvl1pPr>
          </a:lstStyle>
          <a:p>
            <a:fld id="{756A0F92-6771-45CB-8A7A-5CD0AE30433F}" type="slidenum">
              <a:rPr lang="fr-FR" smtClean="0"/>
              <a:pPr/>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2037725" y="4738464"/>
            <a:ext cx="8978482"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6166"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0" name="Espace réservé pour une image  9">
            <a:extLst>
              <a:ext uri="{FF2B5EF4-FFF2-40B4-BE49-F238E27FC236}">
                <a16:creationId xmlns:a16="http://schemas.microsoft.com/office/drawing/2014/main" id="{A45C656D-123B-1A8C-B287-F32CC5685023}"/>
              </a:ext>
            </a:extLst>
          </p:cNvPr>
          <p:cNvSpPr>
            <a:spLocks noGrp="1"/>
          </p:cNvSpPr>
          <p:nvPr>
            <p:ph type="pic" sz="quarter" idx="17" hasCustomPrompt="1"/>
          </p:nvPr>
        </p:nvSpPr>
        <p:spPr>
          <a:xfrm>
            <a:off x="11880850" y="1687513"/>
            <a:ext cx="4464050" cy="6840537"/>
          </a:xfrm>
          <a:blipFill dpi="0" rotWithShape="1">
            <a:blip r:embed="rId4">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endParaRPr lang="fr-FR" dirty="0"/>
          </a:p>
        </p:txBody>
      </p:sp>
      <p:sp>
        <p:nvSpPr>
          <p:cNvPr id="11" name="Espace réservé du texte 5">
            <a:extLst>
              <a:ext uri="{FF2B5EF4-FFF2-40B4-BE49-F238E27FC236}">
                <a16:creationId xmlns:a16="http://schemas.microsoft.com/office/drawing/2014/main" id="{F49D8712-747B-AECD-3E2D-9E544C63332A}"/>
              </a:ext>
            </a:extLst>
          </p:cNvPr>
          <p:cNvSpPr>
            <a:spLocks noGrp="1"/>
          </p:cNvSpPr>
          <p:nvPr>
            <p:ph type="body" sz="quarter" idx="18" hasCustomPrompt="1"/>
          </p:nvPr>
        </p:nvSpPr>
        <p:spPr>
          <a:xfrm>
            <a:off x="2037725" y="4245228"/>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2369407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to &amp; tex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428EE-B19D-B5F9-B3E0-B180BDF9E9B8}"/>
              </a:ext>
            </a:extLst>
          </p:cNvPr>
          <p:cNvSpPr/>
          <p:nvPr userDrawn="1"/>
        </p:nvSpPr>
        <p:spPr>
          <a:xfrm>
            <a:off x="15408696" y="0"/>
            <a:ext cx="2879304" cy="1028699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342084" y="2047156"/>
            <a:ext cx="10178180" cy="1152128"/>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ADD TITLE (ALL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bg1"/>
                </a:solidFill>
              </a:defRPr>
            </a:lvl1pPr>
          </a:lstStyle>
          <a:p>
            <a:fld id="{756A0F92-6771-45CB-8A7A-5CD0AE30433F}" type="slidenum">
              <a:rPr lang="fr-FR" smtClean="0"/>
              <a:pPr/>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2037725" y="4738463"/>
            <a:ext cx="4153947" cy="2709291"/>
          </a:xfrm>
        </p:spPr>
        <p:txBody>
          <a:bodyPr>
            <a:normAutofit/>
          </a:bodyPr>
          <a:lstStyle>
            <a:lvl1pPr marL="342900" indent="-342900">
              <a:buFont typeface="Arial" panose="020B0604020202020204" pitchFamily="34" charset="0"/>
              <a:buChar char="•"/>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6166"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0" name="Espace réservé pour une image  9">
            <a:extLst>
              <a:ext uri="{FF2B5EF4-FFF2-40B4-BE49-F238E27FC236}">
                <a16:creationId xmlns:a16="http://schemas.microsoft.com/office/drawing/2014/main" id="{A45C656D-123B-1A8C-B287-F32CC5685023}"/>
              </a:ext>
            </a:extLst>
          </p:cNvPr>
          <p:cNvSpPr>
            <a:spLocks noGrp="1"/>
          </p:cNvSpPr>
          <p:nvPr>
            <p:ph type="pic" sz="quarter" idx="17" hasCustomPrompt="1"/>
          </p:nvPr>
        </p:nvSpPr>
        <p:spPr>
          <a:xfrm>
            <a:off x="11880850" y="1687513"/>
            <a:ext cx="4464050" cy="6840537"/>
          </a:xfrm>
          <a:blipFill dpi="0" rotWithShape="1">
            <a:blip r:embed="rId4">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endParaRPr lang="fr-FR" dirty="0"/>
          </a:p>
        </p:txBody>
      </p:sp>
      <p:sp>
        <p:nvSpPr>
          <p:cNvPr id="11" name="Espace réservé du texte 5">
            <a:extLst>
              <a:ext uri="{FF2B5EF4-FFF2-40B4-BE49-F238E27FC236}">
                <a16:creationId xmlns:a16="http://schemas.microsoft.com/office/drawing/2014/main" id="{F49D8712-747B-AECD-3E2D-9E544C63332A}"/>
              </a:ext>
            </a:extLst>
          </p:cNvPr>
          <p:cNvSpPr>
            <a:spLocks noGrp="1"/>
          </p:cNvSpPr>
          <p:nvPr>
            <p:ph type="body" sz="quarter" idx="18" hasCustomPrompt="1"/>
          </p:nvPr>
        </p:nvSpPr>
        <p:spPr>
          <a:xfrm>
            <a:off x="2109733" y="3165108"/>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
        <p:nvSpPr>
          <p:cNvPr id="4" name="Espace réservé du texte 14">
            <a:extLst>
              <a:ext uri="{FF2B5EF4-FFF2-40B4-BE49-F238E27FC236}">
                <a16:creationId xmlns:a16="http://schemas.microsoft.com/office/drawing/2014/main" id="{605A4AFE-2697-C579-0A39-FDAD8F4193F9}"/>
              </a:ext>
            </a:extLst>
          </p:cNvPr>
          <p:cNvSpPr>
            <a:spLocks noGrp="1"/>
          </p:cNvSpPr>
          <p:nvPr>
            <p:ph type="body" sz="quarter" idx="19" hasCustomPrompt="1"/>
          </p:nvPr>
        </p:nvSpPr>
        <p:spPr>
          <a:xfrm>
            <a:off x="6607494" y="4736181"/>
            <a:ext cx="4153947" cy="2709291"/>
          </a:xfrm>
        </p:spPr>
        <p:txBody>
          <a:bodyPr>
            <a:normAutofit/>
          </a:bodyPr>
          <a:lstStyle>
            <a:lvl1pPr marL="342900" indent="-342900">
              <a:buFont typeface="Arial" panose="020B0604020202020204" pitchFamily="34" charset="0"/>
              <a:buChar char="•"/>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3253849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mber list and imag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AD398B-D94F-D284-BBE4-1397B6D3B160}"/>
              </a:ext>
            </a:extLst>
          </p:cNvPr>
          <p:cNvSpPr/>
          <p:nvPr userDrawn="1"/>
        </p:nvSpPr>
        <p:spPr>
          <a:xfrm>
            <a:off x="0" y="0"/>
            <a:ext cx="6623720" cy="102869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41" name="Image 40" descr="Une image contenant noir, obscurité&#10;&#10;Description générée automatiquement">
            <a:extLst>
              <a:ext uri="{FF2B5EF4-FFF2-40B4-BE49-F238E27FC236}">
                <a16:creationId xmlns:a16="http://schemas.microsoft.com/office/drawing/2014/main" id="{01A9A4E9-A10B-7879-6144-B7E3CF2264FE}"/>
              </a:ext>
            </a:extLst>
          </p:cNvPr>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8991620" y="3421827"/>
            <a:ext cx="13329844" cy="8562433"/>
          </a:xfrm>
          <a:prstGeom prst="rect">
            <a:avLst/>
          </a:prstGeom>
        </p:spPr>
      </p:pic>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53856" y="3664873"/>
            <a:ext cx="5153840" cy="1478627"/>
          </a:xfrm>
        </p:spPr>
        <p:txBody>
          <a:bodyPr>
            <a:noAutofit/>
          </a:bodyPr>
          <a:lstStyle>
            <a:lvl1pPr algn="l">
              <a:defRPr sz="6000" b="0" spc="600">
                <a:solidFill>
                  <a:schemeClr val="bg1"/>
                </a:solidFill>
                <a:latin typeface="Avenir Black" panose="020B0803020203020204" pitchFamily="34" charset="-78"/>
                <a:cs typeface="Avenir Black" panose="020B0803020203020204" pitchFamily="34" charset="-78"/>
              </a:defRPr>
            </a:lvl1pPr>
          </a:lstStyle>
          <a:p>
            <a:r>
              <a:rPr lang="fr-FR" dirty="0"/>
              <a:t>ADD TITLE</a:t>
            </a:r>
            <a:br>
              <a:rPr lang="fr-FR" dirty="0"/>
            </a:br>
            <a:r>
              <a:rPr lang="fr-FR" dirty="0"/>
              <a:t>(ALL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1995950" y="5747465"/>
            <a:ext cx="4111752" cy="1193130"/>
          </a:xfrm>
        </p:spPr>
        <p:txBody>
          <a:bodyPr>
            <a:normAutofit/>
          </a:bodyPr>
          <a:lstStyle>
            <a:lvl1pPr marL="0" indent="0">
              <a:buNone/>
              <a:defRPr sz="2000">
                <a:solidFill>
                  <a:schemeClr val="bg1"/>
                </a:solidFill>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405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4" name="Text Placeholder 16">
            <a:extLst>
              <a:ext uri="{FF2B5EF4-FFF2-40B4-BE49-F238E27FC236}">
                <a16:creationId xmlns:a16="http://schemas.microsoft.com/office/drawing/2014/main" id="{DEACDC2E-BF82-4AFD-E8F6-D872C616F9FB}"/>
              </a:ext>
            </a:extLst>
          </p:cNvPr>
          <p:cNvSpPr>
            <a:spLocks noGrp="1"/>
          </p:cNvSpPr>
          <p:nvPr>
            <p:ph type="body" sz="quarter" idx="17" hasCustomPrompt="1"/>
          </p:nvPr>
        </p:nvSpPr>
        <p:spPr>
          <a:xfrm>
            <a:off x="7531358" y="4495428"/>
            <a:ext cx="1465834" cy="703321"/>
          </a:xfrm>
          <a:prstGeom prst="rect">
            <a:avLst/>
          </a:prstGeom>
          <a:ln>
            <a:solidFill>
              <a:schemeClr val="tx1"/>
            </a:solidFill>
          </a:ln>
        </p:spPr>
        <p:txBody>
          <a:bodyPr/>
          <a:lstStyle>
            <a:lvl1pPr marL="0" indent="0">
              <a:buNone/>
              <a:defRPr sz="5400" b="1" i="1">
                <a:solidFill>
                  <a:schemeClr val="tx1"/>
                </a:solidFill>
                <a:latin typeface="Spectral" panose="02020502060000000000" pitchFamily="18" charset="0"/>
              </a:defRPr>
            </a:lvl1pPr>
          </a:lstStyle>
          <a:p>
            <a:pPr lvl="0"/>
            <a:r>
              <a:rPr lang="en-US" dirty="0"/>
              <a:t>01</a:t>
            </a:r>
          </a:p>
        </p:txBody>
      </p:sp>
      <p:sp>
        <p:nvSpPr>
          <p:cNvPr id="6" name="Text Placeholder 18">
            <a:extLst>
              <a:ext uri="{FF2B5EF4-FFF2-40B4-BE49-F238E27FC236}">
                <a16:creationId xmlns:a16="http://schemas.microsoft.com/office/drawing/2014/main" id="{CEC85A55-F45D-E3B1-DB5C-5DDDF8B7913C}"/>
              </a:ext>
            </a:extLst>
          </p:cNvPr>
          <p:cNvSpPr>
            <a:spLocks noGrp="1"/>
          </p:cNvSpPr>
          <p:nvPr>
            <p:ph type="body" sz="quarter" idx="18" hasCustomPrompt="1"/>
          </p:nvPr>
        </p:nvSpPr>
        <p:spPr>
          <a:xfrm>
            <a:off x="7531358" y="5226580"/>
            <a:ext cx="3124810"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23" name="Espace réservé du texte 14">
            <a:extLst>
              <a:ext uri="{FF2B5EF4-FFF2-40B4-BE49-F238E27FC236}">
                <a16:creationId xmlns:a16="http://schemas.microsoft.com/office/drawing/2014/main" id="{296BBC0B-A0C0-4086-CD75-806376A1CDC9}"/>
              </a:ext>
            </a:extLst>
          </p:cNvPr>
          <p:cNvSpPr>
            <a:spLocks noGrp="1"/>
          </p:cNvSpPr>
          <p:nvPr>
            <p:ph type="body" sz="quarter" idx="27" hasCustomPrompt="1"/>
          </p:nvPr>
        </p:nvSpPr>
        <p:spPr>
          <a:xfrm>
            <a:off x="7531358" y="5767757"/>
            <a:ext cx="3124810" cy="3257329"/>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24" name="Text Placeholder 16">
            <a:extLst>
              <a:ext uri="{FF2B5EF4-FFF2-40B4-BE49-F238E27FC236}">
                <a16:creationId xmlns:a16="http://schemas.microsoft.com/office/drawing/2014/main" id="{A1A23979-332D-F431-F28F-30173FC3B710}"/>
              </a:ext>
            </a:extLst>
          </p:cNvPr>
          <p:cNvSpPr>
            <a:spLocks noGrp="1"/>
          </p:cNvSpPr>
          <p:nvPr>
            <p:ph type="body" sz="quarter" idx="28" hasCustomPrompt="1"/>
          </p:nvPr>
        </p:nvSpPr>
        <p:spPr>
          <a:xfrm>
            <a:off x="10872192" y="4495428"/>
            <a:ext cx="1384924" cy="703321"/>
          </a:xfrm>
          <a:prstGeom prst="rect">
            <a:avLst/>
          </a:prstGeom>
          <a:ln>
            <a:solidFill>
              <a:schemeClr val="tx1"/>
            </a:solidFill>
          </a:ln>
        </p:spPr>
        <p:txBody>
          <a:bodyPr/>
          <a:lstStyle>
            <a:lvl1pPr marL="0" indent="0">
              <a:buNone/>
              <a:defRPr sz="5400" b="1" i="1">
                <a:solidFill>
                  <a:schemeClr val="tx1"/>
                </a:solidFill>
                <a:latin typeface="Spectral" panose="02020502060000000000" pitchFamily="18" charset="0"/>
              </a:defRPr>
            </a:lvl1pPr>
          </a:lstStyle>
          <a:p>
            <a:pPr lvl="0"/>
            <a:r>
              <a:rPr lang="en-US" dirty="0"/>
              <a:t>02</a:t>
            </a:r>
          </a:p>
        </p:txBody>
      </p:sp>
      <p:sp>
        <p:nvSpPr>
          <p:cNvPr id="25" name="Text Placeholder 18">
            <a:extLst>
              <a:ext uri="{FF2B5EF4-FFF2-40B4-BE49-F238E27FC236}">
                <a16:creationId xmlns:a16="http://schemas.microsoft.com/office/drawing/2014/main" id="{96C648D4-360C-D6E9-9302-8B6C345DBA97}"/>
              </a:ext>
            </a:extLst>
          </p:cNvPr>
          <p:cNvSpPr>
            <a:spLocks noGrp="1"/>
          </p:cNvSpPr>
          <p:nvPr>
            <p:ph type="body" sz="quarter" idx="29" hasCustomPrompt="1"/>
          </p:nvPr>
        </p:nvSpPr>
        <p:spPr>
          <a:xfrm>
            <a:off x="10872192" y="5226580"/>
            <a:ext cx="2952328"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27" name="Espace réservé du texte 14">
            <a:extLst>
              <a:ext uri="{FF2B5EF4-FFF2-40B4-BE49-F238E27FC236}">
                <a16:creationId xmlns:a16="http://schemas.microsoft.com/office/drawing/2014/main" id="{4111367C-6AB8-68A9-0848-B7F6D28BAA17}"/>
              </a:ext>
            </a:extLst>
          </p:cNvPr>
          <p:cNvSpPr>
            <a:spLocks noGrp="1"/>
          </p:cNvSpPr>
          <p:nvPr>
            <p:ph type="body" sz="quarter" idx="30" hasCustomPrompt="1"/>
          </p:nvPr>
        </p:nvSpPr>
        <p:spPr>
          <a:xfrm>
            <a:off x="10872192" y="5767757"/>
            <a:ext cx="2952328" cy="3257329"/>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28" name="Text Placeholder 16">
            <a:extLst>
              <a:ext uri="{FF2B5EF4-FFF2-40B4-BE49-F238E27FC236}">
                <a16:creationId xmlns:a16="http://schemas.microsoft.com/office/drawing/2014/main" id="{A8A39757-ED77-F6F2-FBDB-D61EA1631DF1}"/>
              </a:ext>
            </a:extLst>
          </p:cNvPr>
          <p:cNvSpPr>
            <a:spLocks noGrp="1"/>
          </p:cNvSpPr>
          <p:nvPr>
            <p:ph type="body" sz="quarter" idx="31" hasCustomPrompt="1"/>
          </p:nvPr>
        </p:nvSpPr>
        <p:spPr>
          <a:xfrm>
            <a:off x="14048829" y="4503205"/>
            <a:ext cx="1384924" cy="703321"/>
          </a:xfrm>
          <a:prstGeom prst="rect">
            <a:avLst/>
          </a:prstGeom>
          <a:ln>
            <a:solidFill>
              <a:schemeClr val="tx1"/>
            </a:solidFill>
          </a:ln>
        </p:spPr>
        <p:txBody>
          <a:bodyPr/>
          <a:lstStyle>
            <a:lvl1pPr marL="0" indent="0">
              <a:buNone/>
              <a:defRPr sz="5400" b="1" i="1">
                <a:solidFill>
                  <a:schemeClr val="tx1"/>
                </a:solidFill>
                <a:latin typeface="Spectral" panose="02020502060000000000" pitchFamily="18" charset="0"/>
              </a:defRPr>
            </a:lvl1pPr>
          </a:lstStyle>
          <a:p>
            <a:pPr lvl="0"/>
            <a:r>
              <a:rPr lang="en-US" dirty="0"/>
              <a:t>03</a:t>
            </a:r>
          </a:p>
        </p:txBody>
      </p:sp>
      <p:sp>
        <p:nvSpPr>
          <p:cNvPr id="29" name="Text Placeholder 18">
            <a:extLst>
              <a:ext uri="{FF2B5EF4-FFF2-40B4-BE49-F238E27FC236}">
                <a16:creationId xmlns:a16="http://schemas.microsoft.com/office/drawing/2014/main" id="{40B69624-88C2-6581-D8E8-4F773BA10D54}"/>
              </a:ext>
            </a:extLst>
          </p:cNvPr>
          <p:cNvSpPr>
            <a:spLocks noGrp="1"/>
          </p:cNvSpPr>
          <p:nvPr>
            <p:ph type="body" sz="quarter" idx="32" hasCustomPrompt="1"/>
          </p:nvPr>
        </p:nvSpPr>
        <p:spPr>
          <a:xfrm>
            <a:off x="14048829" y="5234357"/>
            <a:ext cx="2952328"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30" name="Espace réservé du texte 14">
            <a:extLst>
              <a:ext uri="{FF2B5EF4-FFF2-40B4-BE49-F238E27FC236}">
                <a16:creationId xmlns:a16="http://schemas.microsoft.com/office/drawing/2014/main" id="{C66327C9-8CA2-8C09-3F85-78AE831E3575}"/>
              </a:ext>
            </a:extLst>
          </p:cNvPr>
          <p:cNvSpPr>
            <a:spLocks noGrp="1"/>
          </p:cNvSpPr>
          <p:nvPr>
            <p:ph type="body" sz="quarter" idx="33" hasCustomPrompt="1"/>
          </p:nvPr>
        </p:nvSpPr>
        <p:spPr>
          <a:xfrm>
            <a:off x="14048829" y="5775534"/>
            <a:ext cx="2952328" cy="3257329"/>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0" name="Espace réservé pour une image  9">
            <a:extLst>
              <a:ext uri="{FF2B5EF4-FFF2-40B4-BE49-F238E27FC236}">
                <a16:creationId xmlns:a16="http://schemas.microsoft.com/office/drawing/2014/main" id="{6765A616-9CBA-9297-3037-87C856520AEB}"/>
              </a:ext>
            </a:extLst>
          </p:cNvPr>
          <p:cNvSpPr>
            <a:spLocks noGrp="1"/>
          </p:cNvSpPr>
          <p:nvPr>
            <p:ph type="pic" sz="quarter" idx="34"/>
          </p:nvPr>
        </p:nvSpPr>
        <p:spPr>
          <a:xfrm>
            <a:off x="7531100" y="1074738"/>
            <a:ext cx="3125788" cy="3276600"/>
          </a:xfrm>
          <a:blipFill dpi="0" rotWithShape="1">
            <a:blip r:embed="rId5" cstate="screen">
              <a:extLst>
                <a:ext uri="{28A0092B-C50C-407E-A947-70E740481C1C}">
                  <a14:useLocalDpi xmlns:a14="http://schemas.microsoft.com/office/drawing/2010/main"/>
                </a:ext>
              </a:extLst>
            </a:blip>
            <a:srcRect/>
            <a:stretch>
              <a:fillRect/>
            </a:stretch>
          </a:blipFill>
        </p:spPr>
        <p:txBody>
          <a:bodyPr/>
          <a:lstStyle/>
          <a:p>
            <a:r>
              <a:rPr lang="nl-NL"/>
              <a:t>Klik op het pictogram als u een afbeelding wilt toevoegen</a:t>
            </a:r>
            <a:endParaRPr lang="fr-FR"/>
          </a:p>
        </p:txBody>
      </p:sp>
      <p:sp>
        <p:nvSpPr>
          <p:cNvPr id="11" name="Espace réservé pour une image  9">
            <a:extLst>
              <a:ext uri="{FF2B5EF4-FFF2-40B4-BE49-F238E27FC236}">
                <a16:creationId xmlns:a16="http://schemas.microsoft.com/office/drawing/2014/main" id="{07E288F5-667F-497B-79B8-149F7AA7A555}"/>
              </a:ext>
            </a:extLst>
          </p:cNvPr>
          <p:cNvSpPr>
            <a:spLocks noGrp="1"/>
          </p:cNvSpPr>
          <p:nvPr>
            <p:ph type="pic" sz="quarter" idx="35"/>
          </p:nvPr>
        </p:nvSpPr>
        <p:spPr>
          <a:xfrm>
            <a:off x="10809030" y="1089551"/>
            <a:ext cx="3015490" cy="3276600"/>
          </a:xfrm>
          <a:blipFill dpi="0" rotWithShape="1">
            <a:blip r:embed="rId6" cstate="screen">
              <a:extLst>
                <a:ext uri="{28A0092B-C50C-407E-A947-70E740481C1C}">
                  <a14:useLocalDpi xmlns:a14="http://schemas.microsoft.com/office/drawing/2010/main"/>
                </a:ext>
              </a:extLst>
            </a:blip>
            <a:srcRect/>
            <a:stretch>
              <a:fillRect/>
            </a:stretch>
          </a:blipFill>
        </p:spPr>
        <p:txBody>
          <a:bodyPr/>
          <a:lstStyle/>
          <a:p>
            <a:r>
              <a:rPr lang="nl-NL"/>
              <a:t>Klik op het pictogram als u een afbeelding wilt toevoegen</a:t>
            </a:r>
            <a:endParaRPr lang="fr-FR"/>
          </a:p>
        </p:txBody>
      </p:sp>
      <p:sp>
        <p:nvSpPr>
          <p:cNvPr id="12" name="Espace réservé pour une image  9">
            <a:extLst>
              <a:ext uri="{FF2B5EF4-FFF2-40B4-BE49-F238E27FC236}">
                <a16:creationId xmlns:a16="http://schemas.microsoft.com/office/drawing/2014/main" id="{68433E72-1B1E-344E-B442-41404F2D8E72}"/>
              </a:ext>
            </a:extLst>
          </p:cNvPr>
          <p:cNvSpPr>
            <a:spLocks noGrp="1"/>
          </p:cNvSpPr>
          <p:nvPr>
            <p:ph type="pic" sz="quarter" idx="36"/>
          </p:nvPr>
        </p:nvSpPr>
        <p:spPr>
          <a:xfrm>
            <a:off x="14015210" y="1069810"/>
            <a:ext cx="3015490" cy="3276600"/>
          </a:xfrm>
          <a:blipFill dpi="0" rotWithShape="1">
            <a:blip r:embed="rId6" cstate="screen">
              <a:extLst>
                <a:ext uri="{28A0092B-C50C-407E-A947-70E740481C1C}">
                  <a14:useLocalDpi xmlns:a14="http://schemas.microsoft.com/office/drawing/2010/main"/>
                </a:ext>
              </a:extLst>
            </a:blip>
            <a:srcRect/>
            <a:stretch>
              <a:fillRect/>
            </a:stretch>
          </a:blipFill>
        </p:spPr>
        <p:txBody>
          <a:bodyPr/>
          <a:lstStyle/>
          <a:p>
            <a:r>
              <a:rPr lang="nl-NL"/>
              <a:t>Klik op het pictogram als u een afbeelding wilt toevoegen</a:t>
            </a:r>
            <a:endParaRPr lang="fr-FR"/>
          </a:p>
        </p:txBody>
      </p:sp>
      <p:sp>
        <p:nvSpPr>
          <p:cNvPr id="14" name="Espace réservé du texte 5">
            <a:extLst>
              <a:ext uri="{FF2B5EF4-FFF2-40B4-BE49-F238E27FC236}">
                <a16:creationId xmlns:a16="http://schemas.microsoft.com/office/drawing/2014/main" id="{31928FD8-38FB-7837-DF19-3A346F94DB2D}"/>
              </a:ext>
            </a:extLst>
          </p:cNvPr>
          <p:cNvSpPr>
            <a:spLocks noGrp="1"/>
          </p:cNvSpPr>
          <p:nvPr>
            <p:ph type="body" sz="quarter" idx="37" hasCustomPrompt="1"/>
          </p:nvPr>
        </p:nvSpPr>
        <p:spPr>
          <a:xfrm>
            <a:off x="2033468" y="5237146"/>
            <a:ext cx="4074234"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1491255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amp; text 4">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6F63BD0A-D7B2-5CC2-388A-903C4ED6E12F}"/>
              </a:ext>
            </a:extLst>
          </p:cNvPr>
          <p:cNvSpPr>
            <a:spLocks noGrp="1"/>
          </p:cNvSpPr>
          <p:nvPr>
            <p:ph type="pic" sz="quarter" idx="17" hasCustomPrompt="1"/>
          </p:nvPr>
        </p:nvSpPr>
        <p:spPr>
          <a:xfrm>
            <a:off x="0" y="0"/>
            <a:ext cx="18288000" cy="6799263"/>
          </a:xfrm>
          <a:blipFill dpi="0"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a:blipFill>
        </p:spPr>
        <p:txBody>
          <a:bodyPr/>
          <a:lstStyle>
            <a:lvl1pPr marL="0" indent="0">
              <a:buNone/>
              <a:defRPr>
                <a:solidFill>
                  <a:schemeClr val="bg1"/>
                </a:solidFill>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endParaRPr lang="fr-FR" dirty="0"/>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4967536" y="3127276"/>
            <a:ext cx="7446134" cy="1097517"/>
          </a:xfrm>
        </p:spPr>
        <p:txBody>
          <a:bodyPr>
            <a:noAutofit/>
          </a:bodyPr>
          <a:lstStyle>
            <a:lvl1pPr algn="ctr">
              <a:defRPr sz="8000" b="1" i="1">
                <a:solidFill>
                  <a:schemeClr val="bg1"/>
                </a:solidFill>
                <a:latin typeface="Spectral" panose="02020502060000000000" pitchFamily="18" charset="0"/>
                <a:cs typeface="Avenir Black" panose="020B0803020203020204" pitchFamily="34" charset="-78"/>
              </a:defRPr>
            </a:lvl1pPr>
          </a:lstStyle>
          <a:p>
            <a:r>
              <a:rPr lang="fr-FR" dirty="0" err="1"/>
              <a:t>Add</a:t>
            </a:r>
            <a:r>
              <a:rPr lang="fr-FR" dirty="0"/>
              <a:t> </a:t>
            </a:r>
            <a:r>
              <a:rPr lang="fr-FR" dirty="0" err="1"/>
              <a:t>title</a:t>
            </a:r>
            <a:endParaRPr lang="fr-FR" dirty="0"/>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87046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1" name="Espace réservé du texte 14">
            <a:extLst>
              <a:ext uri="{FF2B5EF4-FFF2-40B4-BE49-F238E27FC236}">
                <a16:creationId xmlns:a16="http://schemas.microsoft.com/office/drawing/2014/main" id="{38D7CE56-0ECF-0AB8-8377-7EAB09AA6A15}"/>
              </a:ext>
            </a:extLst>
          </p:cNvPr>
          <p:cNvSpPr>
            <a:spLocks noGrp="1"/>
          </p:cNvSpPr>
          <p:nvPr>
            <p:ph type="body" sz="quarter" idx="13" hasCustomPrompt="1"/>
          </p:nvPr>
        </p:nvSpPr>
        <p:spPr>
          <a:xfrm>
            <a:off x="1270077" y="7323741"/>
            <a:ext cx="7657899"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22" name="Espace réservé du texte 14">
            <a:extLst>
              <a:ext uri="{FF2B5EF4-FFF2-40B4-BE49-F238E27FC236}">
                <a16:creationId xmlns:a16="http://schemas.microsoft.com/office/drawing/2014/main" id="{A163225A-B2D0-CDF9-0D42-8980694C78CC}"/>
              </a:ext>
            </a:extLst>
          </p:cNvPr>
          <p:cNvSpPr>
            <a:spLocks noGrp="1"/>
          </p:cNvSpPr>
          <p:nvPr>
            <p:ph type="body" sz="quarter" idx="18" hasCustomPrompt="1"/>
          </p:nvPr>
        </p:nvSpPr>
        <p:spPr>
          <a:xfrm>
            <a:off x="9360024" y="7323741"/>
            <a:ext cx="7657899"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3863070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Break ">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6F63BD0A-D7B2-5CC2-388A-903C4ED6E12F}"/>
              </a:ext>
            </a:extLst>
          </p:cNvPr>
          <p:cNvSpPr>
            <a:spLocks noGrp="1"/>
          </p:cNvSpPr>
          <p:nvPr>
            <p:ph type="pic" sz="quarter" idx="17" hasCustomPrompt="1"/>
          </p:nvPr>
        </p:nvSpPr>
        <p:spPr>
          <a:xfrm>
            <a:off x="0" y="0"/>
            <a:ext cx="18288000" cy="6799263"/>
          </a:xfrm>
          <a:blipFill dpi="0"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a:blipFill>
        </p:spPr>
        <p:txBody>
          <a:bodyPr/>
          <a:lstStyle>
            <a:lvl1pPr marL="0" indent="0">
              <a:buNone/>
              <a:defRPr>
                <a:solidFill>
                  <a:schemeClr val="bg1"/>
                </a:solidFill>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endParaRPr lang="fr-FR" dirty="0"/>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2735288" y="3127276"/>
            <a:ext cx="12135172" cy="1097517"/>
          </a:xfrm>
        </p:spPr>
        <p:txBody>
          <a:bodyPr>
            <a:noAutofit/>
          </a:bodyPr>
          <a:lstStyle>
            <a:lvl1pPr algn="ctr">
              <a:defRPr sz="7200" b="1" i="0">
                <a:solidFill>
                  <a:schemeClr val="bg1"/>
                </a:solidFill>
                <a:latin typeface="+mj-lt"/>
                <a:cs typeface="Avenir Black" panose="020B0803020203020204" pitchFamily="34" charset="-78"/>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latin typeface="+mj-lt"/>
              </a:rPr>
              <a:t>Section Break</a:t>
            </a:r>
            <a:r>
              <a:rPr lang="nl-NL" dirty="0">
                <a:latin typeface="+mj-lt"/>
              </a:rPr>
              <a:t> - </a:t>
            </a:r>
            <a:r>
              <a:rPr lang="fr-FR" dirty="0" err="1"/>
              <a:t>Add</a:t>
            </a:r>
            <a:r>
              <a:rPr lang="fr-FR" dirty="0"/>
              <a:t> </a:t>
            </a:r>
            <a:r>
              <a:rPr lang="fr-FR" dirty="0" err="1"/>
              <a:t>title</a:t>
            </a:r>
            <a:endParaRPr lang="fr-FR" dirty="0"/>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87046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1" name="Espace réservé du texte 14">
            <a:extLst>
              <a:ext uri="{FF2B5EF4-FFF2-40B4-BE49-F238E27FC236}">
                <a16:creationId xmlns:a16="http://schemas.microsoft.com/office/drawing/2014/main" id="{38D7CE56-0ECF-0AB8-8377-7EAB09AA6A15}"/>
              </a:ext>
            </a:extLst>
          </p:cNvPr>
          <p:cNvSpPr>
            <a:spLocks noGrp="1"/>
          </p:cNvSpPr>
          <p:nvPr>
            <p:ph type="body" sz="quarter" idx="13" hasCustomPrompt="1"/>
          </p:nvPr>
        </p:nvSpPr>
        <p:spPr>
          <a:xfrm>
            <a:off x="1270077" y="7323741"/>
            <a:ext cx="7657899" cy="1193130"/>
          </a:xfrm>
        </p:spPr>
        <p:txBody>
          <a:bodyPr>
            <a:normAutofit/>
          </a:bodyPr>
          <a:lstStyle>
            <a:lvl1pPr marL="0" indent="0">
              <a:buNone/>
              <a:defRPr sz="3600" b="1" i="1">
                <a:latin typeface="Spectral" panose="02020502060000000000" pitchFamily="18" charset="0"/>
              </a:defRPr>
            </a:lvl1pPr>
          </a:lstStyle>
          <a:p>
            <a:pPr lvl="0"/>
            <a:r>
              <a:rPr lang="fr-FR" dirty="0" err="1"/>
              <a:t>Subtitle</a:t>
            </a:r>
            <a:r>
              <a:rPr lang="fr-FR" dirty="0"/>
              <a:t> </a:t>
            </a:r>
          </a:p>
        </p:txBody>
      </p:sp>
      <p:sp>
        <p:nvSpPr>
          <p:cNvPr id="22" name="Espace réservé du texte 14">
            <a:extLst>
              <a:ext uri="{FF2B5EF4-FFF2-40B4-BE49-F238E27FC236}">
                <a16:creationId xmlns:a16="http://schemas.microsoft.com/office/drawing/2014/main" id="{A163225A-B2D0-CDF9-0D42-8980694C78CC}"/>
              </a:ext>
            </a:extLst>
          </p:cNvPr>
          <p:cNvSpPr>
            <a:spLocks noGrp="1"/>
          </p:cNvSpPr>
          <p:nvPr>
            <p:ph type="body" sz="quarter" idx="18" hasCustomPrompt="1"/>
          </p:nvPr>
        </p:nvSpPr>
        <p:spPr>
          <a:xfrm>
            <a:off x="9360024" y="7323741"/>
            <a:ext cx="7657899" cy="1193130"/>
          </a:xfrm>
        </p:spPr>
        <p:txBody>
          <a:bodyPr>
            <a:normAutofit/>
          </a:bodyPr>
          <a:lstStyle>
            <a:lvl1pPr marL="0" indent="0">
              <a:buNone/>
              <a:defRPr sz="2000">
                <a:latin typeface="Spectral" panose="02020502060000000000" pitchFamily="18" charset="0"/>
              </a:defRPr>
            </a:lvl1pPr>
          </a:lstStyle>
          <a:p>
            <a:pPr lvl="0"/>
            <a:r>
              <a:rPr lang="en-US" dirty="0"/>
              <a:t>ipsum </a:t>
            </a:r>
            <a:r>
              <a:rPr lang="en-US" dirty="0" err="1"/>
              <a:t>volutpat</a:t>
            </a:r>
            <a:r>
              <a:rPr lang="en-US" dirty="0"/>
              <a:t> </a:t>
            </a:r>
            <a:r>
              <a:rPr lang="en-US" dirty="0" err="1"/>
              <a:t>tincidunt</a:t>
            </a:r>
            <a:r>
              <a:rPr lang="en-US" dirty="0"/>
              <a:t> </a:t>
            </a:r>
            <a:r>
              <a:rPr lang="en-US" dirty="0" err="1"/>
              <a:t>istes</a:t>
            </a:r>
            <a:r>
              <a:rPr lang="en-US" dirty="0"/>
              <a:t> </a:t>
            </a:r>
            <a:r>
              <a:rPr lang="en-US" dirty="0" err="1"/>
              <a:t>dapibus</a:t>
            </a:r>
            <a:r>
              <a:rPr lang="en-US" dirty="0"/>
              <a:t> integer </a:t>
            </a:r>
            <a:r>
              <a:rPr lang="en-US" dirty="0" err="1"/>
              <a:t>mollis</a:t>
            </a:r>
            <a:r>
              <a:rPr lang="en-US" dirty="0"/>
              <a:t> </a:t>
            </a:r>
            <a:r>
              <a:rPr lang="en-US" dirty="0" err="1"/>
              <a:t>asperiores</a:t>
            </a:r>
            <a:r>
              <a:rPr lang="en-US" dirty="0"/>
              <a:t> </a:t>
            </a:r>
            <a:r>
              <a:rPr lang="en-US" dirty="0" err="1"/>
              <a:t>molestiae</a:t>
            </a:r>
            <a:r>
              <a:rPr lang="en-US" dirty="0"/>
              <a:t> </a:t>
            </a:r>
            <a:r>
              <a:rPr lang="en-US" dirty="0" err="1"/>
              <a:t>atque</a:t>
            </a:r>
            <a:r>
              <a:rPr lang="en-US" dirty="0"/>
              <a:t> </a:t>
            </a:r>
          </a:p>
        </p:txBody>
      </p:sp>
    </p:spTree>
    <p:extLst>
      <p:ext uri="{BB962C8B-B14F-4D97-AF65-F5344CB8AC3E}">
        <p14:creationId xmlns:p14="http://schemas.microsoft.com/office/powerpoint/2010/main" val="427107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0DC4F313-77EC-7AFE-9785-1DE6B73E998B}"/>
              </a:ext>
            </a:extLst>
          </p:cNvPr>
          <p:cNvSpPr>
            <a:spLocks noGrp="1"/>
          </p:cNvSpPr>
          <p:nvPr>
            <p:ph type="pic" sz="quarter" idx="11" hasCustomPrompt="1"/>
          </p:nvPr>
        </p:nvSpPr>
        <p:spPr>
          <a:xfrm>
            <a:off x="0" y="4856163"/>
            <a:ext cx="18288000" cy="5430837"/>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a:lvl1pPr>
          </a:lstStyle>
          <a:p>
            <a:r>
              <a:rPr lang="fr-FR" dirty="0"/>
              <a:t>Remplace the image by </a:t>
            </a:r>
            <a:r>
              <a:rPr lang="fr-FR" dirty="0" err="1"/>
              <a:t>clicking</a:t>
            </a:r>
            <a:r>
              <a:rPr lang="fr-FR" dirty="0"/>
              <a:t> on the image </a:t>
            </a:r>
            <a:r>
              <a:rPr lang="fr-FR" dirty="0" err="1"/>
              <a:t>icon</a:t>
            </a:r>
            <a:endParaRPr lang="fr-FR" dirty="0"/>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73053" y="1801509"/>
            <a:ext cx="11186291" cy="864096"/>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ADD TITLE (ALL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2014538" y="3189229"/>
            <a:ext cx="10441830"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624720" y="390972"/>
            <a:ext cx="2160240" cy="459525"/>
          </a:xfrm>
          <a:prstGeom prst="rect">
            <a:avLst/>
          </a:prstGeom>
        </p:spPr>
      </p:pic>
      <p:sp>
        <p:nvSpPr>
          <p:cNvPr id="19" name="Espace réservé du texte 18">
            <a:extLst>
              <a:ext uri="{FF2B5EF4-FFF2-40B4-BE49-F238E27FC236}">
                <a16:creationId xmlns:a16="http://schemas.microsoft.com/office/drawing/2014/main" id="{64BD29CD-0746-4CBB-B5CB-0B307456DA76}"/>
              </a:ext>
            </a:extLst>
          </p:cNvPr>
          <p:cNvSpPr>
            <a:spLocks noGrp="1"/>
          </p:cNvSpPr>
          <p:nvPr>
            <p:ph type="body" sz="quarter" idx="14" hasCustomPrompt="1"/>
          </p:nvPr>
        </p:nvSpPr>
        <p:spPr>
          <a:xfrm>
            <a:off x="1257300" y="1406687"/>
            <a:ext cx="3709988" cy="360735"/>
          </a:xfrm>
        </p:spPr>
        <p:txBody>
          <a:bodyPr>
            <a:normAutofit/>
          </a:bodyPr>
          <a:lstStyle>
            <a:lvl1pPr marL="0" indent="0">
              <a:buNone/>
              <a:defRPr sz="2000">
                <a:solidFill>
                  <a:schemeClr val="tx2">
                    <a:lumMod val="65000"/>
                    <a:lumOff val="35000"/>
                  </a:schemeClr>
                </a:solidFill>
              </a:defRPr>
            </a:lvl1pPr>
          </a:lstStyle>
          <a:p>
            <a:pPr lvl="0"/>
            <a:r>
              <a:rPr lang="fr-FR" dirty="0" err="1"/>
              <a:t>Add</a:t>
            </a:r>
            <a:r>
              <a:rPr lang="fr-FR" dirty="0"/>
              <a:t> date</a:t>
            </a:r>
          </a:p>
        </p:txBody>
      </p:sp>
      <p:sp>
        <p:nvSpPr>
          <p:cNvPr id="4" name="Espace réservé du texte 14">
            <a:extLst>
              <a:ext uri="{FF2B5EF4-FFF2-40B4-BE49-F238E27FC236}">
                <a16:creationId xmlns:a16="http://schemas.microsoft.com/office/drawing/2014/main" id="{EB3A56D8-0EC9-840C-4E21-3F87B0FD9178}"/>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bg1"/>
                </a:solidFill>
              </a:defRPr>
            </a:lvl1pPr>
          </a:lstStyle>
          <a:p>
            <a:pPr lvl="0"/>
            <a:r>
              <a:rPr lang="fr-FR" dirty="0"/>
              <a:t>www.liedekerke.com</a:t>
            </a:r>
          </a:p>
        </p:txBody>
      </p:sp>
      <p:sp>
        <p:nvSpPr>
          <p:cNvPr id="6" name="Espace réservé du texte 5">
            <a:extLst>
              <a:ext uri="{FF2B5EF4-FFF2-40B4-BE49-F238E27FC236}">
                <a16:creationId xmlns:a16="http://schemas.microsoft.com/office/drawing/2014/main" id="{5615682B-2641-7EEB-6460-F4FB28E7E131}"/>
              </a:ext>
            </a:extLst>
          </p:cNvPr>
          <p:cNvSpPr>
            <a:spLocks noGrp="1"/>
          </p:cNvSpPr>
          <p:nvPr>
            <p:ph type="body" sz="quarter" idx="17" hasCustomPrompt="1"/>
          </p:nvPr>
        </p:nvSpPr>
        <p:spPr>
          <a:xfrm>
            <a:off x="1998924" y="2683483"/>
            <a:ext cx="11187113"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3898613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mple 2 co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66E8F5-824E-81F8-3148-4A6188D0E810}"/>
              </a:ext>
            </a:extLst>
          </p:cNvPr>
          <p:cNvSpPr/>
          <p:nvPr userDrawn="1"/>
        </p:nvSpPr>
        <p:spPr>
          <a:xfrm>
            <a:off x="0" y="344981"/>
            <a:ext cx="18288000" cy="169117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70076" y="641807"/>
            <a:ext cx="11186291" cy="1097517"/>
          </a:xfrm>
        </p:spPr>
        <p:txBody>
          <a:bodyPr>
            <a:noAutofit/>
          </a:bodyPr>
          <a:lstStyle>
            <a:lvl1pPr algn="l">
              <a:defRPr sz="4800" b="1" i="0" spc="600">
                <a:solidFill>
                  <a:schemeClr val="bg1"/>
                </a:solidFill>
                <a:latin typeface="Avenir LT Std 65 Medium" panose="020B0803020203020204" pitchFamily="34" charset="0"/>
                <a:cs typeface="Avenir Black" panose="020B0803020203020204" pitchFamily="34" charset="-78"/>
              </a:defRPr>
            </a:lvl1pPr>
          </a:lstStyle>
          <a:p>
            <a:r>
              <a:rPr lang="fr-FR" dirty="0"/>
              <a:t>ADD TITLE (ALL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1" name="Espace réservé du texte 14">
            <a:extLst>
              <a:ext uri="{FF2B5EF4-FFF2-40B4-BE49-F238E27FC236}">
                <a16:creationId xmlns:a16="http://schemas.microsoft.com/office/drawing/2014/main" id="{38D7CE56-0ECF-0AB8-8377-7EAB09AA6A15}"/>
              </a:ext>
            </a:extLst>
          </p:cNvPr>
          <p:cNvSpPr>
            <a:spLocks noGrp="1"/>
          </p:cNvSpPr>
          <p:nvPr>
            <p:ph type="body" sz="quarter" idx="13" hasCustomPrompt="1"/>
          </p:nvPr>
        </p:nvSpPr>
        <p:spPr>
          <a:xfrm>
            <a:off x="1270077" y="2839244"/>
            <a:ext cx="7657899"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22" name="Espace réservé du texte 14">
            <a:extLst>
              <a:ext uri="{FF2B5EF4-FFF2-40B4-BE49-F238E27FC236}">
                <a16:creationId xmlns:a16="http://schemas.microsoft.com/office/drawing/2014/main" id="{A163225A-B2D0-CDF9-0D42-8980694C78CC}"/>
              </a:ext>
            </a:extLst>
          </p:cNvPr>
          <p:cNvSpPr>
            <a:spLocks noGrp="1"/>
          </p:cNvSpPr>
          <p:nvPr>
            <p:ph type="body" sz="quarter" idx="18" hasCustomPrompt="1"/>
          </p:nvPr>
        </p:nvSpPr>
        <p:spPr>
          <a:xfrm>
            <a:off x="9360024" y="2839244"/>
            <a:ext cx="7657899"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138837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 2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66E8F5-824E-81F8-3148-4A6188D0E810}"/>
              </a:ext>
            </a:extLst>
          </p:cNvPr>
          <p:cNvSpPr/>
          <p:nvPr userDrawn="1"/>
        </p:nvSpPr>
        <p:spPr>
          <a:xfrm>
            <a:off x="0" y="344981"/>
            <a:ext cx="18288000" cy="169117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1" name="Espace réservé du texte 14">
            <a:extLst>
              <a:ext uri="{FF2B5EF4-FFF2-40B4-BE49-F238E27FC236}">
                <a16:creationId xmlns:a16="http://schemas.microsoft.com/office/drawing/2014/main" id="{38D7CE56-0ECF-0AB8-8377-7EAB09AA6A15}"/>
              </a:ext>
            </a:extLst>
          </p:cNvPr>
          <p:cNvSpPr>
            <a:spLocks noGrp="1"/>
          </p:cNvSpPr>
          <p:nvPr>
            <p:ph type="body" sz="quarter" idx="13" hasCustomPrompt="1"/>
          </p:nvPr>
        </p:nvSpPr>
        <p:spPr>
          <a:xfrm>
            <a:off x="1270078" y="3535284"/>
            <a:ext cx="15760624"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22" name="Espace réservé du texte 14">
            <a:extLst>
              <a:ext uri="{FF2B5EF4-FFF2-40B4-BE49-F238E27FC236}">
                <a16:creationId xmlns:a16="http://schemas.microsoft.com/office/drawing/2014/main" id="{A163225A-B2D0-CDF9-0D42-8980694C78CC}"/>
              </a:ext>
            </a:extLst>
          </p:cNvPr>
          <p:cNvSpPr>
            <a:spLocks noGrp="1"/>
          </p:cNvSpPr>
          <p:nvPr>
            <p:ph type="body" sz="quarter" idx="18" hasCustomPrompt="1"/>
          </p:nvPr>
        </p:nvSpPr>
        <p:spPr>
          <a:xfrm>
            <a:off x="1270077" y="6487612"/>
            <a:ext cx="15760624"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5" name="Espace réservé du texte 5">
            <a:extLst>
              <a:ext uri="{FF2B5EF4-FFF2-40B4-BE49-F238E27FC236}">
                <a16:creationId xmlns:a16="http://schemas.microsoft.com/office/drawing/2014/main" id="{35C9443B-0E20-F878-0D8B-F8547A463A5B}"/>
              </a:ext>
            </a:extLst>
          </p:cNvPr>
          <p:cNvSpPr>
            <a:spLocks noGrp="1"/>
          </p:cNvSpPr>
          <p:nvPr>
            <p:ph type="body" sz="quarter" idx="19" hasCustomPrompt="1"/>
          </p:nvPr>
        </p:nvSpPr>
        <p:spPr>
          <a:xfrm>
            <a:off x="1270077" y="5750452"/>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
        <p:nvSpPr>
          <p:cNvPr id="6" name="Espace réservé du texte 5">
            <a:extLst>
              <a:ext uri="{FF2B5EF4-FFF2-40B4-BE49-F238E27FC236}">
                <a16:creationId xmlns:a16="http://schemas.microsoft.com/office/drawing/2014/main" id="{9A3C53EF-E2E1-0320-1297-DC0679C55759}"/>
              </a:ext>
            </a:extLst>
          </p:cNvPr>
          <p:cNvSpPr>
            <a:spLocks noGrp="1"/>
          </p:cNvSpPr>
          <p:nvPr>
            <p:ph type="body" sz="quarter" idx="20" hasCustomPrompt="1"/>
          </p:nvPr>
        </p:nvSpPr>
        <p:spPr>
          <a:xfrm>
            <a:off x="1270077" y="2798124"/>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
        <p:nvSpPr>
          <p:cNvPr id="7" name="Titre 1">
            <a:extLst>
              <a:ext uri="{FF2B5EF4-FFF2-40B4-BE49-F238E27FC236}">
                <a16:creationId xmlns:a16="http://schemas.microsoft.com/office/drawing/2014/main" id="{CC67503A-9EFE-AB20-F9D3-E72E4F88A814}"/>
              </a:ext>
            </a:extLst>
          </p:cNvPr>
          <p:cNvSpPr>
            <a:spLocks noGrp="1"/>
          </p:cNvSpPr>
          <p:nvPr>
            <p:ph type="title" hasCustomPrompt="1"/>
          </p:nvPr>
        </p:nvSpPr>
        <p:spPr>
          <a:xfrm>
            <a:off x="1270076" y="641807"/>
            <a:ext cx="11186291" cy="1097517"/>
          </a:xfrm>
        </p:spPr>
        <p:txBody>
          <a:bodyPr>
            <a:noAutofit/>
          </a:bodyPr>
          <a:lstStyle>
            <a:lvl1pPr algn="l">
              <a:defRPr sz="4800" b="1" i="0" spc="600">
                <a:solidFill>
                  <a:schemeClr val="bg1"/>
                </a:solidFill>
                <a:latin typeface="Avenir LT Std 65 Medium" panose="020B0803020203020204" pitchFamily="34" charset="0"/>
                <a:cs typeface="Avenir Black" panose="020B0803020203020204" pitchFamily="34" charset="-78"/>
              </a:defRPr>
            </a:lvl1pPr>
          </a:lstStyle>
          <a:p>
            <a:r>
              <a:rPr lang="fr-FR" dirty="0"/>
              <a:t>ADD TITLE (ALL CAPS)</a:t>
            </a:r>
          </a:p>
        </p:txBody>
      </p:sp>
    </p:spTree>
    <p:extLst>
      <p:ext uri="{BB962C8B-B14F-4D97-AF65-F5344CB8AC3E}">
        <p14:creationId xmlns:p14="http://schemas.microsoft.com/office/powerpoint/2010/main" val="2735961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3 co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66E8F5-824E-81F8-3148-4A6188D0E810}"/>
              </a:ext>
            </a:extLst>
          </p:cNvPr>
          <p:cNvSpPr/>
          <p:nvPr userDrawn="1"/>
        </p:nvSpPr>
        <p:spPr>
          <a:xfrm>
            <a:off x="0" y="344981"/>
            <a:ext cx="18288000" cy="169117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1" name="Espace réservé du texte 14">
            <a:extLst>
              <a:ext uri="{FF2B5EF4-FFF2-40B4-BE49-F238E27FC236}">
                <a16:creationId xmlns:a16="http://schemas.microsoft.com/office/drawing/2014/main" id="{38D7CE56-0ECF-0AB8-8377-7EAB09AA6A15}"/>
              </a:ext>
            </a:extLst>
          </p:cNvPr>
          <p:cNvSpPr>
            <a:spLocks noGrp="1"/>
          </p:cNvSpPr>
          <p:nvPr>
            <p:ph type="body" sz="quarter" idx="13" hasCustomPrompt="1"/>
          </p:nvPr>
        </p:nvSpPr>
        <p:spPr>
          <a:xfrm>
            <a:off x="1270078" y="3535284"/>
            <a:ext cx="4554258"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6" name="Espace réservé du texte 5">
            <a:extLst>
              <a:ext uri="{FF2B5EF4-FFF2-40B4-BE49-F238E27FC236}">
                <a16:creationId xmlns:a16="http://schemas.microsoft.com/office/drawing/2014/main" id="{9A3C53EF-E2E1-0320-1297-DC0679C55759}"/>
              </a:ext>
            </a:extLst>
          </p:cNvPr>
          <p:cNvSpPr>
            <a:spLocks noGrp="1"/>
          </p:cNvSpPr>
          <p:nvPr>
            <p:ph type="body" sz="quarter" idx="20" hasCustomPrompt="1"/>
          </p:nvPr>
        </p:nvSpPr>
        <p:spPr>
          <a:xfrm>
            <a:off x="1270077" y="2798124"/>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
        <p:nvSpPr>
          <p:cNvPr id="7" name="Espace réservé du texte 14">
            <a:extLst>
              <a:ext uri="{FF2B5EF4-FFF2-40B4-BE49-F238E27FC236}">
                <a16:creationId xmlns:a16="http://schemas.microsoft.com/office/drawing/2014/main" id="{BCB4CF8B-CDF2-DF40-D8B5-907D8D68A212}"/>
              </a:ext>
            </a:extLst>
          </p:cNvPr>
          <p:cNvSpPr>
            <a:spLocks noGrp="1"/>
          </p:cNvSpPr>
          <p:nvPr>
            <p:ph type="body" sz="quarter" idx="21" hasCustomPrompt="1"/>
          </p:nvPr>
        </p:nvSpPr>
        <p:spPr>
          <a:xfrm>
            <a:off x="6866871" y="3501198"/>
            <a:ext cx="4554258"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8" name="Espace réservé du texte 14">
            <a:extLst>
              <a:ext uri="{FF2B5EF4-FFF2-40B4-BE49-F238E27FC236}">
                <a16:creationId xmlns:a16="http://schemas.microsoft.com/office/drawing/2014/main" id="{7CD093A7-ACF0-753A-5E03-999F236BB733}"/>
              </a:ext>
            </a:extLst>
          </p:cNvPr>
          <p:cNvSpPr>
            <a:spLocks noGrp="1"/>
          </p:cNvSpPr>
          <p:nvPr>
            <p:ph type="body" sz="quarter" idx="22" hasCustomPrompt="1"/>
          </p:nvPr>
        </p:nvSpPr>
        <p:spPr>
          <a:xfrm>
            <a:off x="12463664" y="3535284"/>
            <a:ext cx="4554258"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5" name="Titre 1">
            <a:extLst>
              <a:ext uri="{FF2B5EF4-FFF2-40B4-BE49-F238E27FC236}">
                <a16:creationId xmlns:a16="http://schemas.microsoft.com/office/drawing/2014/main" id="{31FD6F28-DC4B-5DA8-6614-1F99B2D2C485}"/>
              </a:ext>
            </a:extLst>
          </p:cNvPr>
          <p:cNvSpPr>
            <a:spLocks noGrp="1"/>
          </p:cNvSpPr>
          <p:nvPr>
            <p:ph type="title" hasCustomPrompt="1"/>
          </p:nvPr>
        </p:nvSpPr>
        <p:spPr>
          <a:xfrm>
            <a:off x="1270076" y="641807"/>
            <a:ext cx="11186291" cy="1097517"/>
          </a:xfrm>
        </p:spPr>
        <p:txBody>
          <a:bodyPr>
            <a:noAutofit/>
          </a:bodyPr>
          <a:lstStyle>
            <a:lvl1pPr algn="l">
              <a:defRPr sz="4800" b="1" i="0" spc="600">
                <a:solidFill>
                  <a:schemeClr val="bg1"/>
                </a:solidFill>
                <a:latin typeface="Avenir LT Std 65 Medium" panose="020B0803020203020204" pitchFamily="34" charset="0"/>
                <a:cs typeface="Avenir Black" panose="020B0803020203020204" pitchFamily="34" charset="-78"/>
              </a:defRPr>
            </a:lvl1pPr>
          </a:lstStyle>
          <a:p>
            <a:r>
              <a:rPr lang="fr-FR" dirty="0"/>
              <a:t>ADD TITLE (ALL CAPS)</a:t>
            </a:r>
          </a:p>
        </p:txBody>
      </p:sp>
    </p:spTree>
    <p:extLst>
      <p:ext uri="{BB962C8B-B14F-4D97-AF65-F5344CB8AC3E}">
        <p14:creationId xmlns:p14="http://schemas.microsoft.com/office/powerpoint/2010/main" val="3315736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mple li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66E8F5-824E-81F8-3148-4A6188D0E810}"/>
              </a:ext>
            </a:extLst>
          </p:cNvPr>
          <p:cNvSpPr/>
          <p:nvPr userDrawn="1"/>
        </p:nvSpPr>
        <p:spPr>
          <a:xfrm>
            <a:off x="0" y="344981"/>
            <a:ext cx="18288000" cy="169117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1" name="Espace réservé du texte 14">
            <a:extLst>
              <a:ext uri="{FF2B5EF4-FFF2-40B4-BE49-F238E27FC236}">
                <a16:creationId xmlns:a16="http://schemas.microsoft.com/office/drawing/2014/main" id="{38D7CE56-0ECF-0AB8-8377-7EAB09AA6A15}"/>
              </a:ext>
            </a:extLst>
          </p:cNvPr>
          <p:cNvSpPr>
            <a:spLocks noGrp="1"/>
          </p:cNvSpPr>
          <p:nvPr>
            <p:ph type="body" sz="quarter" idx="13" hasCustomPrompt="1"/>
          </p:nvPr>
        </p:nvSpPr>
        <p:spPr>
          <a:xfrm>
            <a:off x="2663280" y="2948387"/>
            <a:ext cx="14354643" cy="851004"/>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5" name="ZoneTexte 4">
            <a:extLst>
              <a:ext uri="{FF2B5EF4-FFF2-40B4-BE49-F238E27FC236}">
                <a16:creationId xmlns:a16="http://schemas.microsoft.com/office/drawing/2014/main" id="{F493701A-2C4A-9490-E53C-DCDBD83FB97C}"/>
              </a:ext>
            </a:extLst>
          </p:cNvPr>
          <p:cNvSpPr txBox="1"/>
          <p:nvPr userDrawn="1"/>
        </p:nvSpPr>
        <p:spPr>
          <a:xfrm>
            <a:off x="1270077" y="2761161"/>
            <a:ext cx="1825251" cy="1200329"/>
          </a:xfrm>
          <a:prstGeom prst="rect">
            <a:avLst/>
          </a:prstGeom>
          <a:noFill/>
        </p:spPr>
        <p:txBody>
          <a:bodyPr wrap="square" rtlCol="0">
            <a:spAutoFit/>
          </a:bodyPr>
          <a:lstStyle/>
          <a:p>
            <a:r>
              <a:rPr lang="fr-FR" sz="7200" b="1" i="1" dirty="0">
                <a:solidFill>
                  <a:schemeClr val="accent3"/>
                </a:solidFill>
                <a:latin typeface="Spectral" panose="02020502060000000000" pitchFamily="18" charset="0"/>
              </a:rPr>
              <a:t>1.</a:t>
            </a:r>
          </a:p>
        </p:txBody>
      </p:sp>
      <p:sp>
        <p:nvSpPr>
          <p:cNvPr id="6" name="Espace réservé du texte 14">
            <a:extLst>
              <a:ext uri="{FF2B5EF4-FFF2-40B4-BE49-F238E27FC236}">
                <a16:creationId xmlns:a16="http://schemas.microsoft.com/office/drawing/2014/main" id="{5BD4073C-CB8B-46A4-CDD7-53C3843BB4FA}"/>
              </a:ext>
            </a:extLst>
          </p:cNvPr>
          <p:cNvSpPr>
            <a:spLocks noGrp="1"/>
          </p:cNvSpPr>
          <p:nvPr>
            <p:ph type="body" sz="quarter" idx="17" hasCustomPrompt="1"/>
          </p:nvPr>
        </p:nvSpPr>
        <p:spPr>
          <a:xfrm>
            <a:off x="2663280" y="4080606"/>
            <a:ext cx="14354643" cy="851004"/>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7" name="ZoneTexte 6">
            <a:extLst>
              <a:ext uri="{FF2B5EF4-FFF2-40B4-BE49-F238E27FC236}">
                <a16:creationId xmlns:a16="http://schemas.microsoft.com/office/drawing/2014/main" id="{10E5F19A-5468-CD97-0E13-C92562A36B6A}"/>
              </a:ext>
            </a:extLst>
          </p:cNvPr>
          <p:cNvSpPr txBox="1"/>
          <p:nvPr userDrawn="1"/>
        </p:nvSpPr>
        <p:spPr>
          <a:xfrm>
            <a:off x="1270077" y="3893380"/>
            <a:ext cx="1825251" cy="1200329"/>
          </a:xfrm>
          <a:prstGeom prst="rect">
            <a:avLst/>
          </a:prstGeom>
          <a:noFill/>
        </p:spPr>
        <p:txBody>
          <a:bodyPr wrap="square" rtlCol="0">
            <a:spAutoFit/>
          </a:bodyPr>
          <a:lstStyle/>
          <a:p>
            <a:r>
              <a:rPr lang="fr-FR" sz="7200" b="1" i="1" dirty="0">
                <a:solidFill>
                  <a:schemeClr val="accent3"/>
                </a:solidFill>
                <a:latin typeface="Spectral" panose="02020502060000000000" pitchFamily="18" charset="0"/>
              </a:rPr>
              <a:t>2.</a:t>
            </a:r>
          </a:p>
        </p:txBody>
      </p:sp>
      <p:sp>
        <p:nvSpPr>
          <p:cNvPr id="8" name="Espace réservé du texte 14">
            <a:extLst>
              <a:ext uri="{FF2B5EF4-FFF2-40B4-BE49-F238E27FC236}">
                <a16:creationId xmlns:a16="http://schemas.microsoft.com/office/drawing/2014/main" id="{F20D164E-6593-D788-5E35-DD8AA228F4B4}"/>
              </a:ext>
            </a:extLst>
          </p:cNvPr>
          <p:cNvSpPr>
            <a:spLocks noGrp="1"/>
          </p:cNvSpPr>
          <p:nvPr>
            <p:ph type="body" sz="quarter" idx="18" hasCustomPrompt="1"/>
          </p:nvPr>
        </p:nvSpPr>
        <p:spPr>
          <a:xfrm>
            <a:off x="2663280" y="5218218"/>
            <a:ext cx="14354643" cy="851004"/>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2" name="ZoneTexte 11">
            <a:extLst>
              <a:ext uri="{FF2B5EF4-FFF2-40B4-BE49-F238E27FC236}">
                <a16:creationId xmlns:a16="http://schemas.microsoft.com/office/drawing/2014/main" id="{347344F6-49E2-DB5B-63BC-B1AFF6A129A1}"/>
              </a:ext>
            </a:extLst>
          </p:cNvPr>
          <p:cNvSpPr txBox="1"/>
          <p:nvPr userDrawn="1"/>
        </p:nvSpPr>
        <p:spPr>
          <a:xfrm>
            <a:off x="1270077" y="5030992"/>
            <a:ext cx="1825251" cy="1200329"/>
          </a:xfrm>
          <a:prstGeom prst="rect">
            <a:avLst/>
          </a:prstGeom>
          <a:noFill/>
        </p:spPr>
        <p:txBody>
          <a:bodyPr wrap="square" rtlCol="0">
            <a:spAutoFit/>
          </a:bodyPr>
          <a:lstStyle/>
          <a:p>
            <a:r>
              <a:rPr lang="fr-FR" sz="7200" b="1" i="1" dirty="0">
                <a:solidFill>
                  <a:schemeClr val="accent3"/>
                </a:solidFill>
                <a:latin typeface="Spectral" panose="02020502060000000000" pitchFamily="18" charset="0"/>
              </a:rPr>
              <a:t>3.</a:t>
            </a:r>
          </a:p>
        </p:txBody>
      </p:sp>
      <p:sp>
        <p:nvSpPr>
          <p:cNvPr id="13" name="Espace réservé du texte 14">
            <a:extLst>
              <a:ext uri="{FF2B5EF4-FFF2-40B4-BE49-F238E27FC236}">
                <a16:creationId xmlns:a16="http://schemas.microsoft.com/office/drawing/2014/main" id="{40F1B02A-2823-024A-21E4-8B39D2A38643}"/>
              </a:ext>
            </a:extLst>
          </p:cNvPr>
          <p:cNvSpPr>
            <a:spLocks noGrp="1"/>
          </p:cNvSpPr>
          <p:nvPr>
            <p:ph type="body" sz="quarter" idx="19" hasCustomPrompt="1"/>
          </p:nvPr>
        </p:nvSpPr>
        <p:spPr>
          <a:xfrm>
            <a:off x="2663280" y="6341229"/>
            <a:ext cx="14354643" cy="851004"/>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4" name="ZoneTexte 13">
            <a:extLst>
              <a:ext uri="{FF2B5EF4-FFF2-40B4-BE49-F238E27FC236}">
                <a16:creationId xmlns:a16="http://schemas.microsoft.com/office/drawing/2014/main" id="{137E7AE6-14B7-F31F-4C6C-3AC97A6C5832}"/>
              </a:ext>
            </a:extLst>
          </p:cNvPr>
          <p:cNvSpPr txBox="1"/>
          <p:nvPr userDrawn="1"/>
        </p:nvSpPr>
        <p:spPr>
          <a:xfrm>
            <a:off x="1270077" y="6154003"/>
            <a:ext cx="1825251" cy="1200329"/>
          </a:xfrm>
          <a:prstGeom prst="rect">
            <a:avLst/>
          </a:prstGeom>
          <a:noFill/>
        </p:spPr>
        <p:txBody>
          <a:bodyPr wrap="square" rtlCol="0">
            <a:spAutoFit/>
          </a:bodyPr>
          <a:lstStyle/>
          <a:p>
            <a:r>
              <a:rPr lang="fr-FR" sz="7200" b="1" i="1" dirty="0">
                <a:solidFill>
                  <a:schemeClr val="accent3"/>
                </a:solidFill>
                <a:latin typeface="Spectral" panose="02020502060000000000" pitchFamily="18" charset="0"/>
              </a:rPr>
              <a:t>4.</a:t>
            </a:r>
          </a:p>
        </p:txBody>
      </p:sp>
      <p:sp>
        <p:nvSpPr>
          <p:cNvPr id="15" name="Titre 1">
            <a:extLst>
              <a:ext uri="{FF2B5EF4-FFF2-40B4-BE49-F238E27FC236}">
                <a16:creationId xmlns:a16="http://schemas.microsoft.com/office/drawing/2014/main" id="{03109B5E-A062-E407-38FC-A4E9153578EA}"/>
              </a:ext>
            </a:extLst>
          </p:cNvPr>
          <p:cNvSpPr>
            <a:spLocks noGrp="1"/>
          </p:cNvSpPr>
          <p:nvPr>
            <p:ph type="title" hasCustomPrompt="1"/>
          </p:nvPr>
        </p:nvSpPr>
        <p:spPr>
          <a:xfrm>
            <a:off x="1270076" y="641807"/>
            <a:ext cx="11186291" cy="1097517"/>
          </a:xfrm>
        </p:spPr>
        <p:txBody>
          <a:bodyPr>
            <a:noAutofit/>
          </a:bodyPr>
          <a:lstStyle>
            <a:lvl1pPr algn="l">
              <a:defRPr sz="4800" b="1" i="0" spc="600">
                <a:solidFill>
                  <a:schemeClr val="bg1"/>
                </a:solidFill>
                <a:latin typeface="Avenir LT Std 65 Medium" panose="020B0803020203020204" pitchFamily="34" charset="0"/>
                <a:cs typeface="Avenir Black" panose="020B0803020203020204" pitchFamily="34" charset="-78"/>
              </a:defRPr>
            </a:lvl1pPr>
          </a:lstStyle>
          <a:p>
            <a:r>
              <a:rPr lang="fr-FR" dirty="0"/>
              <a:t>ADD TITLE (ALL CAPS)</a:t>
            </a:r>
          </a:p>
        </p:txBody>
      </p:sp>
      <p:sp>
        <p:nvSpPr>
          <p:cNvPr id="16" name="Espace réservé du texte 14">
            <a:extLst>
              <a:ext uri="{FF2B5EF4-FFF2-40B4-BE49-F238E27FC236}">
                <a16:creationId xmlns:a16="http://schemas.microsoft.com/office/drawing/2014/main" id="{27BB5F56-8497-9868-3280-F307E516B7FC}"/>
              </a:ext>
            </a:extLst>
          </p:cNvPr>
          <p:cNvSpPr>
            <a:spLocks noGrp="1"/>
          </p:cNvSpPr>
          <p:nvPr>
            <p:ph type="body" sz="quarter" idx="20" hasCustomPrompt="1"/>
          </p:nvPr>
        </p:nvSpPr>
        <p:spPr>
          <a:xfrm>
            <a:off x="2663280" y="7514773"/>
            <a:ext cx="14354643" cy="851004"/>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7" name="ZoneTexte 16">
            <a:extLst>
              <a:ext uri="{FF2B5EF4-FFF2-40B4-BE49-F238E27FC236}">
                <a16:creationId xmlns:a16="http://schemas.microsoft.com/office/drawing/2014/main" id="{3E73E0FE-CA0A-6158-27DC-30DF7F2D96C4}"/>
              </a:ext>
            </a:extLst>
          </p:cNvPr>
          <p:cNvSpPr txBox="1"/>
          <p:nvPr userDrawn="1"/>
        </p:nvSpPr>
        <p:spPr>
          <a:xfrm>
            <a:off x="1270077" y="7327547"/>
            <a:ext cx="1825251" cy="1200329"/>
          </a:xfrm>
          <a:prstGeom prst="rect">
            <a:avLst/>
          </a:prstGeom>
          <a:noFill/>
        </p:spPr>
        <p:txBody>
          <a:bodyPr wrap="square" rtlCol="0">
            <a:spAutoFit/>
          </a:bodyPr>
          <a:lstStyle/>
          <a:p>
            <a:r>
              <a:rPr lang="fr-FR" sz="7200" b="1" i="1" dirty="0">
                <a:solidFill>
                  <a:schemeClr val="accent3"/>
                </a:solidFill>
                <a:latin typeface="Spectral" panose="02020502060000000000" pitchFamily="18" charset="0"/>
              </a:rPr>
              <a:t>5.</a:t>
            </a:r>
          </a:p>
        </p:txBody>
      </p:sp>
    </p:spTree>
    <p:extLst>
      <p:ext uri="{BB962C8B-B14F-4D97-AF65-F5344CB8AC3E}">
        <p14:creationId xmlns:p14="http://schemas.microsoft.com/office/powerpoint/2010/main" val="1997469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imple li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66E8F5-824E-81F8-3148-4A6188D0E810}"/>
              </a:ext>
            </a:extLst>
          </p:cNvPr>
          <p:cNvSpPr/>
          <p:nvPr userDrawn="1"/>
        </p:nvSpPr>
        <p:spPr>
          <a:xfrm>
            <a:off x="0" y="344981"/>
            <a:ext cx="18288000" cy="169117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1" name="Espace réservé du texte 14">
            <a:extLst>
              <a:ext uri="{FF2B5EF4-FFF2-40B4-BE49-F238E27FC236}">
                <a16:creationId xmlns:a16="http://schemas.microsoft.com/office/drawing/2014/main" id="{38D7CE56-0ECF-0AB8-8377-7EAB09AA6A15}"/>
              </a:ext>
            </a:extLst>
          </p:cNvPr>
          <p:cNvSpPr>
            <a:spLocks noGrp="1"/>
          </p:cNvSpPr>
          <p:nvPr>
            <p:ph type="body" sz="quarter" idx="13" hasCustomPrompt="1"/>
          </p:nvPr>
        </p:nvSpPr>
        <p:spPr>
          <a:xfrm>
            <a:off x="2663280" y="2948387"/>
            <a:ext cx="14354643" cy="851004"/>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5" name="ZoneTexte 4">
            <a:extLst>
              <a:ext uri="{FF2B5EF4-FFF2-40B4-BE49-F238E27FC236}">
                <a16:creationId xmlns:a16="http://schemas.microsoft.com/office/drawing/2014/main" id="{F493701A-2C4A-9490-E53C-DCDBD83FB97C}"/>
              </a:ext>
            </a:extLst>
          </p:cNvPr>
          <p:cNvSpPr txBox="1"/>
          <p:nvPr userDrawn="1"/>
        </p:nvSpPr>
        <p:spPr>
          <a:xfrm>
            <a:off x="1270077" y="2761161"/>
            <a:ext cx="1825251" cy="1200329"/>
          </a:xfrm>
          <a:prstGeom prst="rect">
            <a:avLst/>
          </a:prstGeom>
          <a:noFill/>
        </p:spPr>
        <p:txBody>
          <a:bodyPr wrap="square" rtlCol="0">
            <a:spAutoFit/>
          </a:bodyPr>
          <a:lstStyle/>
          <a:p>
            <a:r>
              <a:rPr lang="fr-FR" sz="7200" b="1" i="1" dirty="0">
                <a:solidFill>
                  <a:schemeClr val="accent3"/>
                </a:solidFill>
                <a:latin typeface="Spectral" panose="02020502060000000000" pitchFamily="18" charset="0"/>
              </a:rPr>
              <a:t>6.</a:t>
            </a:r>
          </a:p>
        </p:txBody>
      </p:sp>
      <p:sp>
        <p:nvSpPr>
          <p:cNvPr id="6" name="Espace réservé du texte 14">
            <a:extLst>
              <a:ext uri="{FF2B5EF4-FFF2-40B4-BE49-F238E27FC236}">
                <a16:creationId xmlns:a16="http://schemas.microsoft.com/office/drawing/2014/main" id="{5BD4073C-CB8B-46A4-CDD7-53C3843BB4FA}"/>
              </a:ext>
            </a:extLst>
          </p:cNvPr>
          <p:cNvSpPr>
            <a:spLocks noGrp="1"/>
          </p:cNvSpPr>
          <p:nvPr>
            <p:ph type="body" sz="quarter" idx="17" hasCustomPrompt="1"/>
          </p:nvPr>
        </p:nvSpPr>
        <p:spPr>
          <a:xfrm>
            <a:off x="2663280" y="4080606"/>
            <a:ext cx="14354643" cy="851004"/>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7" name="ZoneTexte 6">
            <a:extLst>
              <a:ext uri="{FF2B5EF4-FFF2-40B4-BE49-F238E27FC236}">
                <a16:creationId xmlns:a16="http://schemas.microsoft.com/office/drawing/2014/main" id="{10E5F19A-5468-CD97-0E13-C92562A36B6A}"/>
              </a:ext>
            </a:extLst>
          </p:cNvPr>
          <p:cNvSpPr txBox="1"/>
          <p:nvPr userDrawn="1"/>
        </p:nvSpPr>
        <p:spPr>
          <a:xfrm>
            <a:off x="1270077" y="3893380"/>
            <a:ext cx="1825251" cy="1200329"/>
          </a:xfrm>
          <a:prstGeom prst="rect">
            <a:avLst/>
          </a:prstGeom>
          <a:noFill/>
        </p:spPr>
        <p:txBody>
          <a:bodyPr wrap="square" rtlCol="0">
            <a:spAutoFit/>
          </a:bodyPr>
          <a:lstStyle/>
          <a:p>
            <a:r>
              <a:rPr lang="fr-FR" sz="7200" b="1" i="1" dirty="0">
                <a:solidFill>
                  <a:schemeClr val="accent3"/>
                </a:solidFill>
                <a:latin typeface="Spectral" panose="02020502060000000000" pitchFamily="18" charset="0"/>
              </a:rPr>
              <a:t>7.</a:t>
            </a:r>
          </a:p>
        </p:txBody>
      </p:sp>
      <p:sp>
        <p:nvSpPr>
          <p:cNvPr id="8" name="Espace réservé du texte 14">
            <a:extLst>
              <a:ext uri="{FF2B5EF4-FFF2-40B4-BE49-F238E27FC236}">
                <a16:creationId xmlns:a16="http://schemas.microsoft.com/office/drawing/2014/main" id="{F20D164E-6593-D788-5E35-DD8AA228F4B4}"/>
              </a:ext>
            </a:extLst>
          </p:cNvPr>
          <p:cNvSpPr>
            <a:spLocks noGrp="1"/>
          </p:cNvSpPr>
          <p:nvPr>
            <p:ph type="body" sz="quarter" idx="18" hasCustomPrompt="1"/>
          </p:nvPr>
        </p:nvSpPr>
        <p:spPr>
          <a:xfrm>
            <a:off x="2663280" y="5218218"/>
            <a:ext cx="14354643" cy="851004"/>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2" name="ZoneTexte 11">
            <a:extLst>
              <a:ext uri="{FF2B5EF4-FFF2-40B4-BE49-F238E27FC236}">
                <a16:creationId xmlns:a16="http://schemas.microsoft.com/office/drawing/2014/main" id="{347344F6-49E2-DB5B-63BC-B1AFF6A129A1}"/>
              </a:ext>
            </a:extLst>
          </p:cNvPr>
          <p:cNvSpPr txBox="1"/>
          <p:nvPr userDrawn="1"/>
        </p:nvSpPr>
        <p:spPr>
          <a:xfrm>
            <a:off x="1270077" y="5030992"/>
            <a:ext cx="1825251" cy="1200329"/>
          </a:xfrm>
          <a:prstGeom prst="rect">
            <a:avLst/>
          </a:prstGeom>
          <a:noFill/>
        </p:spPr>
        <p:txBody>
          <a:bodyPr wrap="square" rtlCol="0">
            <a:spAutoFit/>
          </a:bodyPr>
          <a:lstStyle/>
          <a:p>
            <a:r>
              <a:rPr lang="fr-FR" sz="7200" b="1" i="1" dirty="0">
                <a:solidFill>
                  <a:schemeClr val="accent3"/>
                </a:solidFill>
                <a:latin typeface="Spectral" panose="02020502060000000000" pitchFamily="18" charset="0"/>
              </a:rPr>
              <a:t>8.</a:t>
            </a:r>
          </a:p>
        </p:txBody>
      </p:sp>
      <p:sp>
        <p:nvSpPr>
          <p:cNvPr id="13" name="Espace réservé du texte 14">
            <a:extLst>
              <a:ext uri="{FF2B5EF4-FFF2-40B4-BE49-F238E27FC236}">
                <a16:creationId xmlns:a16="http://schemas.microsoft.com/office/drawing/2014/main" id="{40F1B02A-2823-024A-21E4-8B39D2A38643}"/>
              </a:ext>
            </a:extLst>
          </p:cNvPr>
          <p:cNvSpPr>
            <a:spLocks noGrp="1"/>
          </p:cNvSpPr>
          <p:nvPr>
            <p:ph type="body" sz="quarter" idx="19" hasCustomPrompt="1"/>
          </p:nvPr>
        </p:nvSpPr>
        <p:spPr>
          <a:xfrm>
            <a:off x="2663280" y="6341229"/>
            <a:ext cx="14354643" cy="851004"/>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4" name="ZoneTexte 13">
            <a:extLst>
              <a:ext uri="{FF2B5EF4-FFF2-40B4-BE49-F238E27FC236}">
                <a16:creationId xmlns:a16="http://schemas.microsoft.com/office/drawing/2014/main" id="{137E7AE6-14B7-F31F-4C6C-3AC97A6C5832}"/>
              </a:ext>
            </a:extLst>
          </p:cNvPr>
          <p:cNvSpPr txBox="1"/>
          <p:nvPr userDrawn="1"/>
        </p:nvSpPr>
        <p:spPr>
          <a:xfrm>
            <a:off x="1270077" y="6154003"/>
            <a:ext cx="1825251" cy="1200329"/>
          </a:xfrm>
          <a:prstGeom prst="rect">
            <a:avLst/>
          </a:prstGeom>
          <a:noFill/>
        </p:spPr>
        <p:txBody>
          <a:bodyPr wrap="square" rtlCol="0">
            <a:spAutoFit/>
          </a:bodyPr>
          <a:lstStyle/>
          <a:p>
            <a:r>
              <a:rPr lang="fr-FR" sz="7200" b="1" i="1" dirty="0">
                <a:solidFill>
                  <a:schemeClr val="accent3"/>
                </a:solidFill>
                <a:latin typeface="Spectral" panose="02020502060000000000" pitchFamily="18" charset="0"/>
              </a:rPr>
              <a:t>9.</a:t>
            </a:r>
          </a:p>
        </p:txBody>
      </p:sp>
      <p:sp>
        <p:nvSpPr>
          <p:cNvPr id="15" name="Titre 1">
            <a:extLst>
              <a:ext uri="{FF2B5EF4-FFF2-40B4-BE49-F238E27FC236}">
                <a16:creationId xmlns:a16="http://schemas.microsoft.com/office/drawing/2014/main" id="{03109B5E-A062-E407-38FC-A4E9153578EA}"/>
              </a:ext>
            </a:extLst>
          </p:cNvPr>
          <p:cNvSpPr>
            <a:spLocks noGrp="1"/>
          </p:cNvSpPr>
          <p:nvPr>
            <p:ph type="title" hasCustomPrompt="1"/>
          </p:nvPr>
        </p:nvSpPr>
        <p:spPr>
          <a:xfrm>
            <a:off x="1270076" y="641807"/>
            <a:ext cx="11186291" cy="1097517"/>
          </a:xfrm>
        </p:spPr>
        <p:txBody>
          <a:bodyPr>
            <a:noAutofit/>
          </a:bodyPr>
          <a:lstStyle>
            <a:lvl1pPr algn="l">
              <a:defRPr sz="4800" b="1" i="0" spc="600">
                <a:solidFill>
                  <a:schemeClr val="bg1"/>
                </a:solidFill>
                <a:latin typeface="Avenir LT Std 65 Medium" panose="020B0803020203020204" pitchFamily="34" charset="0"/>
                <a:cs typeface="Avenir Black" panose="020B0803020203020204" pitchFamily="34" charset="-78"/>
              </a:defRPr>
            </a:lvl1pPr>
          </a:lstStyle>
          <a:p>
            <a:r>
              <a:rPr lang="fr-FR" dirty="0"/>
              <a:t>ADD TITLE (ALL CAPS)</a:t>
            </a:r>
          </a:p>
        </p:txBody>
      </p:sp>
      <p:sp>
        <p:nvSpPr>
          <p:cNvPr id="16" name="Espace réservé du texte 14">
            <a:extLst>
              <a:ext uri="{FF2B5EF4-FFF2-40B4-BE49-F238E27FC236}">
                <a16:creationId xmlns:a16="http://schemas.microsoft.com/office/drawing/2014/main" id="{27BB5F56-8497-9868-3280-F307E516B7FC}"/>
              </a:ext>
            </a:extLst>
          </p:cNvPr>
          <p:cNvSpPr>
            <a:spLocks noGrp="1"/>
          </p:cNvSpPr>
          <p:nvPr>
            <p:ph type="body" sz="quarter" idx="20" hasCustomPrompt="1"/>
          </p:nvPr>
        </p:nvSpPr>
        <p:spPr>
          <a:xfrm>
            <a:off x="2663280" y="7514773"/>
            <a:ext cx="14354643" cy="851004"/>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7" name="ZoneTexte 16">
            <a:extLst>
              <a:ext uri="{FF2B5EF4-FFF2-40B4-BE49-F238E27FC236}">
                <a16:creationId xmlns:a16="http://schemas.microsoft.com/office/drawing/2014/main" id="{3E73E0FE-CA0A-6158-27DC-30DF7F2D96C4}"/>
              </a:ext>
            </a:extLst>
          </p:cNvPr>
          <p:cNvSpPr txBox="1"/>
          <p:nvPr userDrawn="1"/>
        </p:nvSpPr>
        <p:spPr>
          <a:xfrm>
            <a:off x="1270077" y="7327547"/>
            <a:ext cx="1825251" cy="1200329"/>
          </a:xfrm>
          <a:prstGeom prst="rect">
            <a:avLst/>
          </a:prstGeom>
          <a:noFill/>
        </p:spPr>
        <p:txBody>
          <a:bodyPr wrap="square" rtlCol="0">
            <a:spAutoFit/>
          </a:bodyPr>
          <a:lstStyle/>
          <a:p>
            <a:r>
              <a:rPr lang="fr-FR" sz="7200" b="1" i="1" dirty="0">
                <a:solidFill>
                  <a:schemeClr val="accent3"/>
                </a:solidFill>
                <a:latin typeface="Spectral" panose="02020502060000000000" pitchFamily="18" charset="0"/>
              </a:rPr>
              <a:t>10.</a:t>
            </a:r>
          </a:p>
        </p:txBody>
      </p:sp>
    </p:spTree>
    <p:extLst>
      <p:ext uri="{BB962C8B-B14F-4D97-AF65-F5344CB8AC3E}">
        <p14:creationId xmlns:p14="http://schemas.microsoft.com/office/powerpoint/2010/main" val="2868813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 &amp; Do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5AE8F0-2ECF-45DC-DE02-5E9DD9085A0A}"/>
              </a:ext>
            </a:extLst>
          </p:cNvPr>
          <p:cNvSpPr/>
          <p:nvPr userDrawn="1"/>
        </p:nvSpPr>
        <p:spPr>
          <a:xfrm>
            <a:off x="1303573" y="2407196"/>
            <a:ext cx="7552395" cy="6624736"/>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5466E8F5-824E-81F8-3148-4A6188D0E810}"/>
              </a:ext>
            </a:extLst>
          </p:cNvPr>
          <p:cNvSpPr/>
          <p:nvPr userDrawn="1"/>
        </p:nvSpPr>
        <p:spPr>
          <a:xfrm>
            <a:off x="0" y="344981"/>
            <a:ext cx="18288000" cy="169117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11" name="Espace réservé du texte 14">
            <a:extLst>
              <a:ext uri="{FF2B5EF4-FFF2-40B4-BE49-F238E27FC236}">
                <a16:creationId xmlns:a16="http://schemas.microsoft.com/office/drawing/2014/main" id="{38D7CE56-0ECF-0AB8-8377-7EAB09AA6A15}"/>
              </a:ext>
            </a:extLst>
          </p:cNvPr>
          <p:cNvSpPr>
            <a:spLocks noGrp="1"/>
          </p:cNvSpPr>
          <p:nvPr>
            <p:ph type="body" sz="quarter" idx="13" hasCustomPrompt="1"/>
          </p:nvPr>
        </p:nvSpPr>
        <p:spPr>
          <a:xfrm>
            <a:off x="1811961" y="4235964"/>
            <a:ext cx="6251920" cy="3787855"/>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5" name="ZoneTexte 4">
            <a:extLst>
              <a:ext uri="{FF2B5EF4-FFF2-40B4-BE49-F238E27FC236}">
                <a16:creationId xmlns:a16="http://schemas.microsoft.com/office/drawing/2014/main" id="{F493701A-2C4A-9490-E53C-DCDBD83FB97C}"/>
              </a:ext>
            </a:extLst>
          </p:cNvPr>
          <p:cNvSpPr txBox="1"/>
          <p:nvPr userDrawn="1"/>
        </p:nvSpPr>
        <p:spPr>
          <a:xfrm>
            <a:off x="1811961" y="2839244"/>
            <a:ext cx="1825251" cy="1569660"/>
          </a:xfrm>
          <a:prstGeom prst="rect">
            <a:avLst/>
          </a:prstGeom>
          <a:noFill/>
        </p:spPr>
        <p:txBody>
          <a:bodyPr wrap="square" rtlCol="0">
            <a:spAutoFit/>
          </a:bodyPr>
          <a:lstStyle/>
          <a:p>
            <a:r>
              <a:rPr lang="fr-FR" sz="9600" b="1" i="1" dirty="0">
                <a:solidFill>
                  <a:schemeClr val="accent3"/>
                </a:solidFill>
                <a:latin typeface="Spectral" panose="02020502060000000000" pitchFamily="18" charset="0"/>
              </a:rPr>
              <a:t>Do</a:t>
            </a:r>
          </a:p>
        </p:txBody>
      </p:sp>
      <p:sp>
        <p:nvSpPr>
          <p:cNvPr id="16" name="Rectangle 15">
            <a:extLst>
              <a:ext uri="{FF2B5EF4-FFF2-40B4-BE49-F238E27FC236}">
                <a16:creationId xmlns:a16="http://schemas.microsoft.com/office/drawing/2014/main" id="{0ED694D0-C20C-68AA-F2CE-FB53982640A3}"/>
              </a:ext>
            </a:extLst>
          </p:cNvPr>
          <p:cNvSpPr/>
          <p:nvPr userDrawn="1"/>
        </p:nvSpPr>
        <p:spPr>
          <a:xfrm>
            <a:off x="9432032" y="2390463"/>
            <a:ext cx="7552395" cy="6624736"/>
          </a:xfrm>
          <a:prstGeom prst="rect">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14">
            <a:extLst>
              <a:ext uri="{FF2B5EF4-FFF2-40B4-BE49-F238E27FC236}">
                <a16:creationId xmlns:a16="http://schemas.microsoft.com/office/drawing/2014/main" id="{6836A46E-3450-AF85-9B50-31171A459ECC}"/>
              </a:ext>
            </a:extLst>
          </p:cNvPr>
          <p:cNvSpPr>
            <a:spLocks noGrp="1"/>
          </p:cNvSpPr>
          <p:nvPr>
            <p:ph type="body" sz="quarter" idx="17" hasCustomPrompt="1"/>
          </p:nvPr>
        </p:nvSpPr>
        <p:spPr>
          <a:xfrm>
            <a:off x="9940420" y="4219231"/>
            <a:ext cx="6251920" cy="3787855"/>
          </a:xfrm>
        </p:spPr>
        <p:txBody>
          <a:bodyPr>
            <a:normAutofit/>
          </a:bodyPr>
          <a:lstStyle>
            <a:lvl1pPr marL="0" indent="0">
              <a:buNone/>
              <a:defRPr sz="2000">
                <a:solidFill>
                  <a:schemeClr val="bg1"/>
                </a:solidFill>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8" name="ZoneTexte 17">
            <a:extLst>
              <a:ext uri="{FF2B5EF4-FFF2-40B4-BE49-F238E27FC236}">
                <a16:creationId xmlns:a16="http://schemas.microsoft.com/office/drawing/2014/main" id="{4A257574-F880-C165-CA11-316C7A107154}"/>
              </a:ext>
            </a:extLst>
          </p:cNvPr>
          <p:cNvSpPr txBox="1"/>
          <p:nvPr userDrawn="1"/>
        </p:nvSpPr>
        <p:spPr>
          <a:xfrm>
            <a:off x="9940420" y="2822511"/>
            <a:ext cx="4028116" cy="1569660"/>
          </a:xfrm>
          <a:prstGeom prst="rect">
            <a:avLst/>
          </a:prstGeom>
          <a:noFill/>
        </p:spPr>
        <p:txBody>
          <a:bodyPr wrap="square" rtlCol="0">
            <a:spAutoFit/>
          </a:bodyPr>
          <a:lstStyle/>
          <a:p>
            <a:r>
              <a:rPr lang="fr-FR" sz="9600" b="1" i="1" dirty="0">
                <a:solidFill>
                  <a:schemeClr val="accent3"/>
                </a:solidFill>
                <a:latin typeface="Spectral" panose="02020502060000000000" pitchFamily="18" charset="0"/>
              </a:rPr>
              <a:t>Don’t</a:t>
            </a:r>
          </a:p>
        </p:txBody>
      </p:sp>
      <p:sp>
        <p:nvSpPr>
          <p:cNvPr id="6" name="Titre 1">
            <a:extLst>
              <a:ext uri="{FF2B5EF4-FFF2-40B4-BE49-F238E27FC236}">
                <a16:creationId xmlns:a16="http://schemas.microsoft.com/office/drawing/2014/main" id="{8ABF4F32-12A3-B66A-0104-70100ADBE820}"/>
              </a:ext>
            </a:extLst>
          </p:cNvPr>
          <p:cNvSpPr>
            <a:spLocks noGrp="1"/>
          </p:cNvSpPr>
          <p:nvPr>
            <p:ph type="title" hasCustomPrompt="1"/>
          </p:nvPr>
        </p:nvSpPr>
        <p:spPr>
          <a:xfrm>
            <a:off x="1270076" y="641807"/>
            <a:ext cx="11186291" cy="1097517"/>
          </a:xfrm>
        </p:spPr>
        <p:txBody>
          <a:bodyPr>
            <a:noAutofit/>
          </a:bodyPr>
          <a:lstStyle>
            <a:lvl1pPr algn="l">
              <a:defRPr sz="4800" b="1" i="0" spc="600">
                <a:solidFill>
                  <a:schemeClr val="bg1"/>
                </a:solidFill>
                <a:latin typeface="Avenir LT Std 65 Medium" panose="020B0803020203020204" pitchFamily="34" charset="0"/>
                <a:cs typeface="Avenir Black" panose="020B0803020203020204" pitchFamily="34" charset="-78"/>
              </a:defRPr>
            </a:lvl1pPr>
          </a:lstStyle>
          <a:p>
            <a:r>
              <a:rPr lang="fr-FR" dirty="0"/>
              <a:t>ADD TITLE (ALL CAPS)</a:t>
            </a:r>
          </a:p>
        </p:txBody>
      </p:sp>
    </p:spTree>
    <p:extLst>
      <p:ext uri="{BB962C8B-B14F-4D97-AF65-F5344CB8AC3E}">
        <p14:creationId xmlns:p14="http://schemas.microsoft.com/office/powerpoint/2010/main" val="1900982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1" name="Image 40" descr="Une image contenant noir, obscurité&#10;&#10;Description générée automatiquement">
            <a:extLst>
              <a:ext uri="{FF2B5EF4-FFF2-40B4-BE49-F238E27FC236}">
                <a16:creationId xmlns:a16="http://schemas.microsoft.com/office/drawing/2014/main" id="{01A9A4E9-A10B-7879-6144-B7E3CF2264FE}"/>
              </a:ext>
            </a:extLst>
          </p:cNvPr>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8563031" y="3377376"/>
            <a:ext cx="13480468" cy="8659186"/>
          </a:xfrm>
          <a:prstGeom prst="rect">
            <a:avLst/>
          </a:prstGeom>
        </p:spPr>
      </p:pic>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079104" y="1051310"/>
            <a:ext cx="10225136" cy="1046578"/>
          </a:xfrm>
        </p:spPr>
        <p:txBody>
          <a:bodyPr>
            <a:noAutofit/>
          </a:bodyPr>
          <a:lstStyle>
            <a:lvl1pPr algn="l">
              <a:defRPr sz="6000" b="0" spc="600">
                <a:solidFill>
                  <a:schemeClr val="tx1"/>
                </a:solidFill>
                <a:latin typeface="Avenir Black" panose="020B0803020203020204" pitchFamily="34" charset="-78"/>
                <a:cs typeface="Avenir Black" panose="020B0803020203020204" pitchFamily="34" charset="-78"/>
              </a:defRPr>
            </a:lvl1pPr>
          </a:lstStyle>
          <a:p>
            <a:r>
              <a:rPr lang="fr-FR" dirty="0"/>
              <a:t>ADD TITLE (ALL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1821198" y="2555580"/>
            <a:ext cx="6530714" cy="821796"/>
          </a:xfrm>
        </p:spPr>
        <p:txBody>
          <a:bodyPr>
            <a:normAutofit/>
          </a:bodyPr>
          <a:lstStyle>
            <a:lvl1pPr marL="0" indent="0">
              <a:buNone/>
              <a:defRPr sz="2000">
                <a:solidFill>
                  <a:schemeClr val="tx1"/>
                </a:solidFill>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405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7" name="Text Placeholder 16">
            <a:extLst>
              <a:ext uri="{FF2B5EF4-FFF2-40B4-BE49-F238E27FC236}">
                <a16:creationId xmlns:a16="http://schemas.microsoft.com/office/drawing/2014/main" id="{392E25F8-BCC1-C65E-FBC4-C52DA3828038}"/>
              </a:ext>
            </a:extLst>
          </p:cNvPr>
          <p:cNvSpPr>
            <a:spLocks noGrp="1"/>
          </p:cNvSpPr>
          <p:nvPr>
            <p:ph type="body" sz="quarter" idx="17" hasCustomPrompt="1"/>
          </p:nvPr>
        </p:nvSpPr>
        <p:spPr>
          <a:xfrm>
            <a:off x="1295128" y="4736263"/>
            <a:ext cx="2439987" cy="703321"/>
          </a:xfrm>
          <a:prstGeom prst="rect">
            <a:avLst/>
          </a:prstGeom>
          <a:ln>
            <a:solidFill>
              <a:schemeClr val="tx1"/>
            </a:solidFill>
          </a:ln>
        </p:spPr>
        <p:txBody>
          <a:bodyPr>
            <a:normAutofit/>
          </a:bodyPr>
          <a:lstStyle>
            <a:lvl1pPr marL="0" indent="0">
              <a:buNone/>
              <a:defRPr sz="2400" b="1" i="1">
                <a:solidFill>
                  <a:schemeClr val="tx1"/>
                </a:solidFill>
                <a:latin typeface="Spectral" panose="02020502060000000000" pitchFamily="18" charset="0"/>
              </a:defRPr>
            </a:lvl1pPr>
          </a:lstStyle>
          <a:p>
            <a:pPr lvl="0"/>
            <a:r>
              <a:rPr lang="en-US" dirty="0"/>
              <a:t>January</a:t>
            </a:r>
          </a:p>
        </p:txBody>
      </p:sp>
      <p:sp>
        <p:nvSpPr>
          <p:cNvPr id="14" name="Text Placeholder 18">
            <a:extLst>
              <a:ext uri="{FF2B5EF4-FFF2-40B4-BE49-F238E27FC236}">
                <a16:creationId xmlns:a16="http://schemas.microsoft.com/office/drawing/2014/main" id="{E282355A-E25E-FA50-C87D-D3E51B3CE4C3}"/>
              </a:ext>
            </a:extLst>
          </p:cNvPr>
          <p:cNvSpPr>
            <a:spLocks noGrp="1"/>
          </p:cNvSpPr>
          <p:nvPr>
            <p:ph type="body" sz="quarter" idx="18" hasCustomPrompt="1"/>
          </p:nvPr>
        </p:nvSpPr>
        <p:spPr>
          <a:xfrm>
            <a:off x="1295128" y="5467415"/>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16" name="Espace réservé du texte 14">
            <a:extLst>
              <a:ext uri="{FF2B5EF4-FFF2-40B4-BE49-F238E27FC236}">
                <a16:creationId xmlns:a16="http://schemas.microsoft.com/office/drawing/2014/main" id="{3DD50FE8-08B6-F2DC-07C5-742B89EE0ECF}"/>
              </a:ext>
            </a:extLst>
          </p:cNvPr>
          <p:cNvSpPr>
            <a:spLocks noGrp="1"/>
          </p:cNvSpPr>
          <p:nvPr>
            <p:ph type="body" sz="quarter" idx="27" hasCustomPrompt="1"/>
          </p:nvPr>
        </p:nvSpPr>
        <p:spPr>
          <a:xfrm>
            <a:off x="1295128" y="6008592"/>
            <a:ext cx="2439987" cy="3008716"/>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8" name="Text Placeholder 16">
            <a:extLst>
              <a:ext uri="{FF2B5EF4-FFF2-40B4-BE49-F238E27FC236}">
                <a16:creationId xmlns:a16="http://schemas.microsoft.com/office/drawing/2014/main" id="{90FF39E5-3B24-E4CE-907C-423DE99D9DB3}"/>
              </a:ext>
            </a:extLst>
          </p:cNvPr>
          <p:cNvSpPr>
            <a:spLocks noGrp="1"/>
          </p:cNvSpPr>
          <p:nvPr>
            <p:ph type="body" sz="quarter" idx="28" hasCustomPrompt="1"/>
          </p:nvPr>
        </p:nvSpPr>
        <p:spPr>
          <a:xfrm>
            <a:off x="3968415" y="4736263"/>
            <a:ext cx="2439987" cy="703321"/>
          </a:xfrm>
          <a:prstGeom prst="rect">
            <a:avLst/>
          </a:prstGeom>
          <a:ln>
            <a:solidFill>
              <a:schemeClr val="tx1"/>
            </a:solidFill>
          </a:ln>
        </p:spPr>
        <p:txBody>
          <a:bodyPr/>
          <a:lstStyle>
            <a:lvl1pPr marL="0" indent="0">
              <a:buNone/>
              <a:defRPr lang="en-US" sz="2400" b="1" i="1" kern="1200" dirty="0">
                <a:solidFill>
                  <a:schemeClr val="tx1"/>
                </a:solidFill>
                <a:latin typeface="Spectral" panose="02020502060000000000" pitchFamily="18" charset="0"/>
                <a:ea typeface="+mn-ea"/>
                <a:cs typeface="+mn-cs"/>
              </a:defRPr>
            </a:lvl1pPr>
          </a:lstStyle>
          <a:p>
            <a:pPr lvl="0"/>
            <a:r>
              <a:rPr lang="en-US" dirty="0"/>
              <a:t>February</a:t>
            </a:r>
          </a:p>
        </p:txBody>
      </p:sp>
      <p:sp>
        <p:nvSpPr>
          <p:cNvPr id="19" name="Text Placeholder 18">
            <a:extLst>
              <a:ext uri="{FF2B5EF4-FFF2-40B4-BE49-F238E27FC236}">
                <a16:creationId xmlns:a16="http://schemas.microsoft.com/office/drawing/2014/main" id="{41C18E42-F61B-F8BC-3DA6-3D9BDF7F966B}"/>
              </a:ext>
            </a:extLst>
          </p:cNvPr>
          <p:cNvSpPr>
            <a:spLocks noGrp="1"/>
          </p:cNvSpPr>
          <p:nvPr>
            <p:ph type="body" sz="quarter" idx="29" hasCustomPrompt="1"/>
          </p:nvPr>
        </p:nvSpPr>
        <p:spPr>
          <a:xfrm>
            <a:off x="3968415" y="5467415"/>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20" name="Espace réservé du texte 14">
            <a:extLst>
              <a:ext uri="{FF2B5EF4-FFF2-40B4-BE49-F238E27FC236}">
                <a16:creationId xmlns:a16="http://schemas.microsoft.com/office/drawing/2014/main" id="{DC59E4F4-2CBE-4FB4-13F9-8ABAA754C1DB}"/>
              </a:ext>
            </a:extLst>
          </p:cNvPr>
          <p:cNvSpPr>
            <a:spLocks noGrp="1"/>
          </p:cNvSpPr>
          <p:nvPr>
            <p:ph type="body" sz="quarter" idx="30" hasCustomPrompt="1"/>
          </p:nvPr>
        </p:nvSpPr>
        <p:spPr>
          <a:xfrm>
            <a:off x="3968415" y="6008592"/>
            <a:ext cx="2439987" cy="3008716"/>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21" name="Text Placeholder 16">
            <a:extLst>
              <a:ext uri="{FF2B5EF4-FFF2-40B4-BE49-F238E27FC236}">
                <a16:creationId xmlns:a16="http://schemas.microsoft.com/office/drawing/2014/main" id="{2C2A863D-9F6C-1415-AD9B-D4174DB4BA5C}"/>
              </a:ext>
            </a:extLst>
          </p:cNvPr>
          <p:cNvSpPr>
            <a:spLocks noGrp="1"/>
          </p:cNvSpPr>
          <p:nvPr>
            <p:ph type="body" sz="quarter" idx="31" hasCustomPrompt="1"/>
          </p:nvPr>
        </p:nvSpPr>
        <p:spPr>
          <a:xfrm>
            <a:off x="6617818" y="4744040"/>
            <a:ext cx="2439987" cy="703321"/>
          </a:xfrm>
          <a:prstGeom prst="rect">
            <a:avLst/>
          </a:prstGeom>
          <a:ln>
            <a:solidFill>
              <a:schemeClr val="tx1"/>
            </a:solidFill>
          </a:ln>
        </p:spPr>
        <p:txBody>
          <a:bodyPr/>
          <a:lstStyle>
            <a:lvl1pPr marL="0" indent="0">
              <a:buNone/>
              <a:defRPr lang="en-US" sz="2400" b="1" i="1" kern="1200" dirty="0">
                <a:solidFill>
                  <a:schemeClr val="tx1"/>
                </a:solidFill>
                <a:latin typeface="Spectral" panose="02020502060000000000" pitchFamily="18" charset="0"/>
                <a:ea typeface="+mn-ea"/>
                <a:cs typeface="+mn-cs"/>
              </a:defRPr>
            </a:lvl1pPr>
          </a:lstStyle>
          <a:p>
            <a:pPr lvl="0"/>
            <a:r>
              <a:rPr lang="en-US" dirty="0"/>
              <a:t>March</a:t>
            </a:r>
          </a:p>
        </p:txBody>
      </p:sp>
      <p:sp>
        <p:nvSpPr>
          <p:cNvPr id="22" name="Text Placeholder 18">
            <a:extLst>
              <a:ext uri="{FF2B5EF4-FFF2-40B4-BE49-F238E27FC236}">
                <a16:creationId xmlns:a16="http://schemas.microsoft.com/office/drawing/2014/main" id="{20C3964B-790D-EBD6-D1C6-3FE7B57392BD}"/>
              </a:ext>
            </a:extLst>
          </p:cNvPr>
          <p:cNvSpPr>
            <a:spLocks noGrp="1"/>
          </p:cNvSpPr>
          <p:nvPr>
            <p:ph type="body" sz="quarter" idx="32" hasCustomPrompt="1"/>
          </p:nvPr>
        </p:nvSpPr>
        <p:spPr>
          <a:xfrm>
            <a:off x="6617818" y="5475192"/>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31" name="Espace réservé du texte 14">
            <a:extLst>
              <a:ext uri="{FF2B5EF4-FFF2-40B4-BE49-F238E27FC236}">
                <a16:creationId xmlns:a16="http://schemas.microsoft.com/office/drawing/2014/main" id="{0B8A0047-5575-3DD5-AE70-7E2845A57A6C}"/>
              </a:ext>
            </a:extLst>
          </p:cNvPr>
          <p:cNvSpPr>
            <a:spLocks noGrp="1"/>
          </p:cNvSpPr>
          <p:nvPr>
            <p:ph type="body" sz="quarter" idx="33" hasCustomPrompt="1"/>
          </p:nvPr>
        </p:nvSpPr>
        <p:spPr>
          <a:xfrm>
            <a:off x="6617818" y="6016369"/>
            <a:ext cx="2439987" cy="3008716"/>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32" name="Text Placeholder 16">
            <a:extLst>
              <a:ext uri="{FF2B5EF4-FFF2-40B4-BE49-F238E27FC236}">
                <a16:creationId xmlns:a16="http://schemas.microsoft.com/office/drawing/2014/main" id="{D9BEE565-1897-0825-88DC-A71586D905D9}"/>
              </a:ext>
            </a:extLst>
          </p:cNvPr>
          <p:cNvSpPr>
            <a:spLocks noGrp="1"/>
          </p:cNvSpPr>
          <p:nvPr>
            <p:ph type="body" sz="quarter" idx="34" hasCustomPrompt="1"/>
          </p:nvPr>
        </p:nvSpPr>
        <p:spPr>
          <a:xfrm>
            <a:off x="9291105" y="4744040"/>
            <a:ext cx="2439987" cy="703321"/>
          </a:xfrm>
          <a:prstGeom prst="rect">
            <a:avLst/>
          </a:prstGeom>
          <a:ln>
            <a:solidFill>
              <a:schemeClr val="tx1"/>
            </a:solidFill>
          </a:ln>
        </p:spPr>
        <p:txBody>
          <a:bodyPr/>
          <a:lstStyle>
            <a:lvl1pPr marL="0" indent="0">
              <a:buNone/>
              <a:defRPr lang="en-US" sz="2400" b="1" i="1" kern="1200" dirty="0">
                <a:solidFill>
                  <a:schemeClr val="tx1"/>
                </a:solidFill>
                <a:latin typeface="Spectral" panose="02020502060000000000" pitchFamily="18" charset="0"/>
                <a:ea typeface="+mn-ea"/>
                <a:cs typeface="+mn-cs"/>
              </a:defRPr>
            </a:lvl1pPr>
          </a:lstStyle>
          <a:p>
            <a:pPr lvl="0"/>
            <a:r>
              <a:rPr lang="en-US" dirty="0"/>
              <a:t>April</a:t>
            </a:r>
          </a:p>
        </p:txBody>
      </p:sp>
      <p:sp>
        <p:nvSpPr>
          <p:cNvPr id="33" name="Text Placeholder 18">
            <a:extLst>
              <a:ext uri="{FF2B5EF4-FFF2-40B4-BE49-F238E27FC236}">
                <a16:creationId xmlns:a16="http://schemas.microsoft.com/office/drawing/2014/main" id="{6E1D5D29-AA7B-D9DC-C7CA-2259ABF12819}"/>
              </a:ext>
            </a:extLst>
          </p:cNvPr>
          <p:cNvSpPr>
            <a:spLocks noGrp="1"/>
          </p:cNvSpPr>
          <p:nvPr>
            <p:ph type="body" sz="quarter" idx="35" hasCustomPrompt="1"/>
          </p:nvPr>
        </p:nvSpPr>
        <p:spPr>
          <a:xfrm>
            <a:off x="9291105" y="5475192"/>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34" name="Espace réservé du texte 14">
            <a:extLst>
              <a:ext uri="{FF2B5EF4-FFF2-40B4-BE49-F238E27FC236}">
                <a16:creationId xmlns:a16="http://schemas.microsoft.com/office/drawing/2014/main" id="{072164B3-D77D-53F9-D521-3B9B8251E3C8}"/>
              </a:ext>
            </a:extLst>
          </p:cNvPr>
          <p:cNvSpPr>
            <a:spLocks noGrp="1"/>
          </p:cNvSpPr>
          <p:nvPr>
            <p:ph type="body" sz="quarter" idx="36" hasCustomPrompt="1"/>
          </p:nvPr>
        </p:nvSpPr>
        <p:spPr>
          <a:xfrm>
            <a:off x="9291105" y="6016369"/>
            <a:ext cx="2439987" cy="3008716"/>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35" name="Text Placeholder 16">
            <a:extLst>
              <a:ext uri="{FF2B5EF4-FFF2-40B4-BE49-F238E27FC236}">
                <a16:creationId xmlns:a16="http://schemas.microsoft.com/office/drawing/2014/main" id="{EB746805-93CB-79B7-FE3D-DB9DD2B2C693}"/>
              </a:ext>
            </a:extLst>
          </p:cNvPr>
          <p:cNvSpPr>
            <a:spLocks noGrp="1"/>
          </p:cNvSpPr>
          <p:nvPr>
            <p:ph type="body" sz="quarter" idx="37" hasCustomPrompt="1"/>
          </p:nvPr>
        </p:nvSpPr>
        <p:spPr>
          <a:xfrm>
            <a:off x="11935695" y="4744040"/>
            <a:ext cx="2439987" cy="703321"/>
          </a:xfrm>
          <a:prstGeom prst="rect">
            <a:avLst/>
          </a:prstGeom>
          <a:ln>
            <a:solidFill>
              <a:schemeClr val="tx1"/>
            </a:solidFill>
          </a:ln>
        </p:spPr>
        <p:txBody>
          <a:bodyPr/>
          <a:lstStyle>
            <a:lvl1pPr marL="0" indent="0">
              <a:buNone/>
              <a:defRPr lang="en-US" sz="2400" b="1" i="1" kern="1200" dirty="0">
                <a:solidFill>
                  <a:schemeClr val="tx1"/>
                </a:solidFill>
                <a:latin typeface="Spectral" panose="02020502060000000000" pitchFamily="18" charset="0"/>
                <a:ea typeface="+mn-ea"/>
                <a:cs typeface="+mn-cs"/>
              </a:defRPr>
            </a:lvl1pPr>
          </a:lstStyle>
          <a:p>
            <a:pPr lvl="0"/>
            <a:r>
              <a:rPr lang="en-US" dirty="0"/>
              <a:t>May</a:t>
            </a:r>
          </a:p>
        </p:txBody>
      </p:sp>
      <p:sp>
        <p:nvSpPr>
          <p:cNvPr id="36" name="Text Placeholder 18">
            <a:extLst>
              <a:ext uri="{FF2B5EF4-FFF2-40B4-BE49-F238E27FC236}">
                <a16:creationId xmlns:a16="http://schemas.microsoft.com/office/drawing/2014/main" id="{925E462C-44A5-573F-B58D-B8C3BBD60886}"/>
              </a:ext>
            </a:extLst>
          </p:cNvPr>
          <p:cNvSpPr>
            <a:spLocks noGrp="1"/>
          </p:cNvSpPr>
          <p:nvPr>
            <p:ph type="body" sz="quarter" idx="38" hasCustomPrompt="1"/>
          </p:nvPr>
        </p:nvSpPr>
        <p:spPr>
          <a:xfrm>
            <a:off x="11935695" y="5475192"/>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37" name="Espace réservé du texte 14">
            <a:extLst>
              <a:ext uri="{FF2B5EF4-FFF2-40B4-BE49-F238E27FC236}">
                <a16:creationId xmlns:a16="http://schemas.microsoft.com/office/drawing/2014/main" id="{6E7C3A7E-DD25-660B-CE1B-978DA1D5A11E}"/>
              </a:ext>
            </a:extLst>
          </p:cNvPr>
          <p:cNvSpPr>
            <a:spLocks noGrp="1"/>
          </p:cNvSpPr>
          <p:nvPr>
            <p:ph type="body" sz="quarter" idx="39" hasCustomPrompt="1"/>
          </p:nvPr>
        </p:nvSpPr>
        <p:spPr>
          <a:xfrm>
            <a:off x="11935695" y="6016369"/>
            <a:ext cx="2439987" cy="3008716"/>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38" name="Text Placeholder 16">
            <a:extLst>
              <a:ext uri="{FF2B5EF4-FFF2-40B4-BE49-F238E27FC236}">
                <a16:creationId xmlns:a16="http://schemas.microsoft.com/office/drawing/2014/main" id="{B0ECA2C3-153C-C69D-ED5F-81168BB1DBAE}"/>
              </a:ext>
            </a:extLst>
          </p:cNvPr>
          <p:cNvSpPr>
            <a:spLocks noGrp="1"/>
          </p:cNvSpPr>
          <p:nvPr>
            <p:ph type="body" sz="quarter" idx="40" hasCustomPrompt="1"/>
          </p:nvPr>
        </p:nvSpPr>
        <p:spPr>
          <a:xfrm>
            <a:off x="14608982" y="4744040"/>
            <a:ext cx="2439987" cy="703321"/>
          </a:xfrm>
          <a:prstGeom prst="rect">
            <a:avLst/>
          </a:prstGeom>
          <a:ln>
            <a:solidFill>
              <a:schemeClr val="tx1"/>
            </a:solidFill>
          </a:ln>
        </p:spPr>
        <p:txBody>
          <a:bodyPr/>
          <a:lstStyle>
            <a:lvl1pPr marL="0" indent="0">
              <a:buNone/>
              <a:defRPr lang="en-US" sz="2400" b="1" i="1" kern="1200" dirty="0">
                <a:solidFill>
                  <a:schemeClr val="tx1"/>
                </a:solidFill>
                <a:latin typeface="Spectral" panose="02020502060000000000" pitchFamily="18" charset="0"/>
                <a:ea typeface="+mn-ea"/>
                <a:cs typeface="+mn-cs"/>
              </a:defRPr>
            </a:lvl1pPr>
          </a:lstStyle>
          <a:p>
            <a:pPr lvl="0"/>
            <a:r>
              <a:rPr lang="en-US" dirty="0"/>
              <a:t>June</a:t>
            </a:r>
          </a:p>
        </p:txBody>
      </p:sp>
      <p:sp>
        <p:nvSpPr>
          <p:cNvPr id="39" name="Text Placeholder 18">
            <a:extLst>
              <a:ext uri="{FF2B5EF4-FFF2-40B4-BE49-F238E27FC236}">
                <a16:creationId xmlns:a16="http://schemas.microsoft.com/office/drawing/2014/main" id="{7D8835F7-92BF-1A18-6F53-4189BDF84083}"/>
              </a:ext>
            </a:extLst>
          </p:cNvPr>
          <p:cNvSpPr>
            <a:spLocks noGrp="1"/>
          </p:cNvSpPr>
          <p:nvPr>
            <p:ph type="body" sz="quarter" idx="41" hasCustomPrompt="1"/>
          </p:nvPr>
        </p:nvSpPr>
        <p:spPr>
          <a:xfrm>
            <a:off x="14608982" y="5475192"/>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40" name="Espace réservé du texte 14">
            <a:extLst>
              <a:ext uri="{FF2B5EF4-FFF2-40B4-BE49-F238E27FC236}">
                <a16:creationId xmlns:a16="http://schemas.microsoft.com/office/drawing/2014/main" id="{85F30156-BEF6-139F-4447-3F1A13BD3D60}"/>
              </a:ext>
            </a:extLst>
          </p:cNvPr>
          <p:cNvSpPr>
            <a:spLocks noGrp="1"/>
          </p:cNvSpPr>
          <p:nvPr>
            <p:ph type="body" sz="quarter" idx="42" hasCustomPrompt="1"/>
          </p:nvPr>
        </p:nvSpPr>
        <p:spPr>
          <a:xfrm>
            <a:off x="14608982" y="6016369"/>
            <a:ext cx="2439987" cy="3008716"/>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42" name="AutoShape 4">
            <a:extLst>
              <a:ext uri="{FF2B5EF4-FFF2-40B4-BE49-F238E27FC236}">
                <a16:creationId xmlns:a16="http://schemas.microsoft.com/office/drawing/2014/main" id="{C6FB5A9D-04F3-DF59-1EEA-BD6405A4E746}"/>
              </a:ext>
            </a:extLst>
          </p:cNvPr>
          <p:cNvSpPr/>
          <p:nvPr userDrawn="1"/>
        </p:nvSpPr>
        <p:spPr>
          <a:xfrm flipV="1">
            <a:off x="2611227" y="4350483"/>
            <a:ext cx="13094492" cy="2381"/>
          </a:xfrm>
          <a:prstGeom prst="line">
            <a:avLst/>
          </a:prstGeom>
          <a:ln w="9525" cap="flat">
            <a:solidFill>
              <a:srgbClr val="000000"/>
            </a:solidFill>
            <a:prstDash val="solid"/>
            <a:headEnd type="none" w="sm" len="sm"/>
            <a:tailEnd type="none" w="sm" len="sm"/>
          </a:ln>
        </p:spPr>
      </p:sp>
      <p:grpSp>
        <p:nvGrpSpPr>
          <p:cNvPr id="46" name="Group 8">
            <a:extLst>
              <a:ext uri="{FF2B5EF4-FFF2-40B4-BE49-F238E27FC236}">
                <a16:creationId xmlns:a16="http://schemas.microsoft.com/office/drawing/2014/main" id="{FA24B74F-81F8-BDBF-F62A-29636310FEA2}"/>
              </a:ext>
            </a:extLst>
          </p:cNvPr>
          <p:cNvGrpSpPr/>
          <p:nvPr userDrawn="1"/>
        </p:nvGrpSpPr>
        <p:grpSpPr>
          <a:xfrm>
            <a:off x="2384239" y="4244133"/>
            <a:ext cx="226988" cy="226988"/>
            <a:chOff x="0" y="0"/>
            <a:chExt cx="812800" cy="812800"/>
          </a:xfrm>
        </p:grpSpPr>
        <p:sp>
          <p:nvSpPr>
            <p:cNvPr id="47" name="Freeform 9">
              <a:extLst>
                <a:ext uri="{FF2B5EF4-FFF2-40B4-BE49-F238E27FC236}">
                  <a16:creationId xmlns:a16="http://schemas.microsoft.com/office/drawing/2014/main" id="{EA35E455-506D-3E6E-4C11-28E9767CD19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48" name="TextBox 10">
              <a:extLst>
                <a:ext uri="{FF2B5EF4-FFF2-40B4-BE49-F238E27FC236}">
                  <a16:creationId xmlns:a16="http://schemas.microsoft.com/office/drawing/2014/main" id="{766DAE13-E47E-05A0-C655-A38B9395A8C6}"/>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49" name="Group 11">
            <a:extLst>
              <a:ext uri="{FF2B5EF4-FFF2-40B4-BE49-F238E27FC236}">
                <a16:creationId xmlns:a16="http://schemas.microsoft.com/office/drawing/2014/main" id="{948B8784-8555-BE02-F5DE-23D4CE2A1B69}"/>
              </a:ext>
            </a:extLst>
          </p:cNvPr>
          <p:cNvGrpSpPr/>
          <p:nvPr userDrawn="1"/>
        </p:nvGrpSpPr>
        <p:grpSpPr>
          <a:xfrm>
            <a:off x="5109579" y="4244133"/>
            <a:ext cx="226988" cy="226988"/>
            <a:chOff x="0" y="0"/>
            <a:chExt cx="812800" cy="812800"/>
          </a:xfrm>
        </p:grpSpPr>
        <p:sp>
          <p:nvSpPr>
            <p:cNvPr id="50" name="Freeform 12">
              <a:extLst>
                <a:ext uri="{FF2B5EF4-FFF2-40B4-BE49-F238E27FC236}">
                  <a16:creationId xmlns:a16="http://schemas.microsoft.com/office/drawing/2014/main" id="{668FF260-897B-9898-3421-F8B66FB21F4C}"/>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51" name="TextBox 13">
              <a:extLst>
                <a:ext uri="{FF2B5EF4-FFF2-40B4-BE49-F238E27FC236}">
                  <a16:creationId xmlns:a16="http://schemas.microsoft.com/office/drawing/2014/main" id="{52F89AA1-BE7E-053C-8A38-2B4386DB5B2E}"/>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52" name="Group 14">
            <a:extLst>
              <a:ext uri="{FF2B5EF4-FFF2-40B4-BE49-F238E27FC236}">
                <a16:creationId xmlns:a16="http://schemas.microsoft.com/office/drawing/2014/main" id="{F2159D61-4EC5-9AFC-C356-4F9E4BF3B297}"/>
              </a:ext>
            </a:extLst>
          </p:cNvPr>
          <p:cNvGrpSpPr/>
          <p:nvPr userDrawn="1"/>
        </p:nvGrpSpPr>
        <p:grpSpPr>
          <a:xfrm>
            <a:off x="7712831" y="4244133"/>
            <a:ext cx="226988" cy="226988"/>
            <a:chOff x="0" y="0"/>
            <a:chExt cx="812800" cy="812800"/>
          </a:xfrm>
        </p:grpSpPr>
        <p:sp>
          <p:nvSpPr>
            <p:cNvPr id="53" name="Freeform 15">
              <a:extLst>
                <a:ext uri="{FF2B5EF4-FFF2-40B4-BE49-F238E27FC236}">
                  <a16:creationId xmlns:a16="http://schemas.microsoft.com/office/drawing/2014/main" id="{EC20B234-8097-778C-90A1-47CB89FAC57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54" name="TextBox 16">
              <a:extLst>
                <a:ext uri="{FF2B5EF4-FFF2-40B4-BE49-F238E27FC236}">
                  <a16:creationId xmlns:a16="http://schemas.microsoft.com/office/drawing/2014/main" id="{4AD2F304-8E7E-2DFB-F896-FC9D0F4987E4}"/>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55" name="Group 17">
            <a:extLst>
              <a:ext uri="{FF2B5EF4-FFF2-40B4-BE49-F238E27FC236}">
                <a16:creationId xmlns:a16="http://schemas.microsoft.com/office/drawing/2014/main" id="{29FE81E1-9E15-CAC8-697C-F4D9877B9D10}"/>
              </a:ext>
            </a:extLst>
          </p:cNvPr>
          <p:cNvGrpSpPr/>
          <p:nvPr userDrawn="1"/>
        </p:nvGrpSpPr>
        <p:grpSpPr>
          <a:xfrm>
            <a:off x="10449135" y="4244133"/>
            <a:ext cx="226988" cy="226988"/>
            <a:chOff x="0" y="0"/>
            <a:chExt cx="812800" cy="812800"/>
          </a:xfrm>
        </p:grpSpPr>
        <p:sp>
          <p:nvSpPr>
            <p:cNvPr id="56" name="Freeform 18">
              <a:extLst>
                <a:ext uri="{FF2B5EF4-FFF2-40B4-BE49-F238E27FC236}">
                  <a16:creationId xmlns:a16="http://schemas.microsoft.com/office/drawing/2014/main" id="{D9A89463-04E5-4691-D54C-A570CC7F36B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57" name="TextBox 19">
              <a:extLst>
                <a:ext uri="{FF2B5EF4-FFF2-40B4-BE49-F238E27FC236}">
                  <a16:creationId xmlns:a16="http://schemas.microsoft.com/office/drawing/2014/main" id="{7A6D85C1-D4AD-C1B3-0CAF-0617DF684D56}"/>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58" name="Group 20">
            <a:extLst>
              <a:ext uri="{FF2B5EF4-FFF2-40B4-BE49-F238E27FC236}">
                <a16:creationId xmlns:a16="http://schemas.microsoft.com/office/drawing/2014/main" id="{E5427DB7-EE71-68C5-771E-3E58047724F9}"/>
              </a:ext>
            </a:extLst>
          </p:cNvPr>
          <p:cNvGrpSpPr/>
          <p:nvPr userDrawn="1"/>
        </p:nvGrpSpPr>
        <p:grpSpPr>
          <a:xfrm>
            <a:off x="15601987" y="4229021"/>
            <a:ext cx="226988" cy="226988"/>
            <a:chOff x="0" y="0"/>
            <a:chExt cx="812800" cy="812800"/>
          </a:xfrm>
        </p:grpSpPr>
        <p:sp>
          <p:nvSpPr>
            <p:cNvPr id="59" name="Freeform 21">
              <a:extLst>
                <a:ext uri="{FF2B5EF4-FFF2-40B4-BE49-F238E27FC236}">
                  <a16:creationId xmlns:a16="http://schemas.microsoft.com/office/drawing/2014/main" id="{986BA556-B0FC-77DF-07AD-D80FA29FB06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60" name="TextBox 22">
              <a:extLst>
                <a:ext uri="{FF2B5EF4-FFF2-40B4-BE49-F238E27FC236}">
                  <a16:creationId xmlns:a16="http://schemas.microsoft.com/office/drawing/2014/main" id="{191C518B-596D-C8BB-FE6B-3DF673053B15}"/>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61" name="Group 17">
            <a:extLst>
              <a:ext uri="{FF2B5EF4-FFF2-40B4-BE49-F238E27FC236}">
                <a16:creationId xmlns:a16="http://schemas.microsoft.com/office/drawing/2014/main" id="{7A13A71A-6249-E3A9-32A2-A11EB8ECCADC}"/>
              </a:ext>
            </a:extLst>
          </p:cNvPr>
          <p:cNvGrpSpPr/>
          <p:nvPr userDrawn="1"/>
        </p:nvGrpSpPr>
        <p:grpSpPr>
          <a:xfrm>
            <a:off x="13102467" y="4244133"/>
            <a:ext cx="226988" cy="226988"/>
            <a:chOff x="0" y="0"/>
            <a:chExt cx="812800" cy="812800"/>
          </a:xfrm>
        </p:grpSpPr>
        <p:sp>
          <p:nvSpPr>
            <p:cNvPr id="62" name="Freeform 18">
              <a:extLst>
                <a:ext uri="{FF2B5EF4-FFF2-40B4-BE49-F238E27FC236}">
                  <a16:creationId xmlns:a16="http://schemas.microsoft.com/office/drawing/2014/main" id="{C04F39EE-F2DD-8094-1FF8-B5F67FBE7D4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63" name="TextBox 19">
              <a:extLst>
                <a:ext uri="{FF2B5EF4-FFF2-40B4-BE49-F238E27FC236}">
                  <a16:creationId xmlns:a16="http://schemas.microsoft.com/office/drawing/2014/main" id="{DC9E9C1D-E709-3DBD-0897-E14CF2BF2160}"/>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64" name="Espace réservé du texte 5">
            <a:extLst>
              <a:ext uri="{FF2B5EF4-FFF2-40B4-BE49-F238E27FC236}">
                <a16:creationId xmlns:a16="http://schemas.microsoft.com/office/drawing/2014/main" id="{DA3B5B95-BD79-02BA-4D2E-CC499CF9642C}"/>
              </a:ext>
            </a:extLst>
          </p:cNvPr>
          <p:cNvSpPr>
            <a:spLocks noGrp="1"/>
          </p:cNvSpPr>
          <p:nvPr>
            <p:ph type="body" sz="quarter" idx="43" hasCustomPrompt="1"/>
          </p:nvPr>
        </p:nvSpPr>
        <p:spPr>
          <a:xfrm>
            <a:off x="1821198" y="2105665"/>
            <a:ext cx="6530714" cy="434180"/>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1800804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2" name="AutoShape 4">
            <a:extLst>
              <a:ext uri="{FF2B5EF4-FFF2-40B4-BE49-F238E27FC236}">
                <a16:creationId xmlns:a16="http://schemas.microsoft.com/office/drawing/2014/main" id="{C6FB5A9D-04F3-DF59-1EEA-BD6405A4E746}"/>
              </a:ext>
            </a:extLst>
          </p:cNvPr>
          <p:cNvSpPr/>
          <p:nvPr userDrawn="1"/>
        </p:nvSpPr>
        <p:spPr>
          <a:xfrm flipV="1">
            <a:off x="2611227" y="5934659"/>
            <a:ext cx="13094492" cy="2381"/>
          </a:xfrm>
          <a:prstGeom prst="line">
            <a:avLst/>
          </a:prstGeom>
          <a:ln w="9525" cap="flat">
            <a:solidFill>
              <a:srgbClr val="000000"/>
            </a:solidFill>
            <a:prstDash val="solid"/>
            <a:headEnd type="none" w="sm" len="sm"/>
            <a:tailEnd type="none" w="sm" len="sm"/>
          </a:ln>
        </p:spPr>
      </p:sp>
      <p:pic>
        <p:nvPicPr>
          <p:cNvPr id="41" name="Image 40" descr="Une image contenant noir, obscurité&#10;&#10;Description générée automatiquement">
            <a:extLst>
              <a:ext uri="{FF2B5EF4-FFF2-40B4-BE49-F238E27FC236}">
                <a16:creationId xmlns:a16="http://schemas.microsoft.com/office/drawing/2014/main" id="{01A9A4E9-A10B-7879-6144-B7E3CF2264FE}"/>
              </a:ext>
            </a:extLst>
          </p:cNvPr>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8351913" y="3377380"/>
            <a:ext cx="13689883" cy="8793704"/>
          </a:xfrm>
          <a:prstGeom prst="rect">
            <a:avLst/>
          </a:prstGeom>
        </p:spPr>
      </p:pic>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079104" y="1051310"/>
            <a:ext cx="11089232" cy="1046578"/>
          </a:xfrm>
        </p:spPr>
        <p:txBody>
          <a:bodyPr>
            <a:noAutofit/>
          </a:bodyPr>
          <a:lstStyle>
            <a:lvl1pPr algn="l">
              <a:defRPr sz="6000" b="0" spc="600">
                <a:solidFill>
                  <a:schemeClr val="tx1"/>
                </a:solidFill>
                <a:latin typeface="Avenir Black" panose="020B0803020203020204" pitchFamily="34" charset="-78"/>
                <a:cs typeface="Avenir Black" panose="020B0803020203020204" pitchFamily="34" charset="-78"/>
              </a:defRPr>
            </a:lvl1pPr>
          </a:lstStyle>
          <a:p>
            <a:r>
              <a:rPr lang="fr-FR" dirty="0"/>
              <a:t>ADD TITLE (ALL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a:cxnSpLocks/>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405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7" name="Text Placeholder 16">
            <a:extLst>
              <a:ext uri="{FF2B5EF4-FFF2-40B4-BE49-F238E27FC236}">
                <a16:creationId xmlns:a16="http://schemas.microsoft.com/office/drawing/2014/main" id="{392E25F8-BCC1-C65E-FBC4-C52DA3828038}"/>
              </a:ext>
            </a:extLst>
          </p:cNvPr>
          <p:cNvSpPr>
            <a:spLocks noGrp="1"/>
          </p:cNvSpPr>
          <p:nvPr>
            <p:ph type="body" sz="quarter" idx="17" hasCustomPrompt="1"/>
          </p:nvPr>
        </p:nvSpPr>
        <p:spPr>
          <a:xfrm>
            <a:off x="1311039" y="5751515"/>
            <a:ext cx="2439987" cy="392320"/>
          </a:xfrm>
          <a:prstGeom prst="rect">
            <a:avLst/>
          </a:prstGeom>
          <a:solidFill>
            <a:schemeClr val="tx1"/>
          </a:solidFill>
          <a:ln w="3175"/>
        </p:spPr>
        <p:style>
          <a:lnRef idx="2">
            <a:schemeClr val="dk1"/>
          </a:lnRef>
          <a:fillRef idx="1">
            <a:schemeClr val="lt1"/>
          </a:fillRef>
          <a:effectRef idx="0">
            <a:schemeClr val="dk1"/>
          </a:effectRef>
          <a:fontRef idx="minor">
            <a:schemeClr val="dk1"/>
          </a:fontRef>
        </p:style>
        <p:txBody>
          <a:bodyPr>
            <a:normAutofit/>
          </a:bodyPr>
          <a:lstStyle>
            <a:lvl1pPr marL="0" indent="0" algn="ctr">
              <a:buNone/>
              <a:defRPr sz="2400" b="1" i="1">
                <a:solidFill>
                  <a:schemeClr val="bg1"/>
                </a:solidFill>
                <a:latin typeface="Spectral" panose="02020502060000000000" pitchFamily="18" charset="0"/>
              </a:defRPr>
            </a:lvl1pPr>
          </a:lstStyle>
          <a:p>
            <a:pPr lvl="0"/>
            <a:r>
              <a:rPr lang="en-US" dirty="0"/>
              <a:t>1950</a:t>
            </a:r>
          </a:p>
        </p:txBody>
      </p:sp>
      <p:sp>
        <p:nvSpPr>
          <p:cNvPr id="16" name="Espace réservé du texte 14">
            <a:extLst>
              <a:ext uri="{FF2B5EF4-FFF2-40B4-BE49-F238E27FC236}">
                <a16:creationId xmlns:a16="http://schemas.microsoft.com/office/drawing/2014/main" id="{3DD50FE8-08B6-F2DC-07C5-742B89EE0ECF}"/>
              </a:ext>
            </a:extLst>
          </p:cNvPr>
          <p:cNvSpPr>
            <a:spLocks noGrp="1"/>
          </p:cNvSpPr>
          <p:nvPr>
            <p:ph type="body" sz="quarter" idx="27" hasCustomPrompt="1"/>
          </p:nvPr>
        </p:nvSpPr>
        <p:spPr>
          <a:xfrm>
            <a:off x="1295128" y="6359858"/>
            <a:ext cx="2439987" cy="2657449"/>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18" name="Text Placeholder 16">
            <a:extLst>
              <a:ext uri="{FF2B5EF4-FFF2-40B4-BE49-F238E27FC236}">
                <a16:creationId xmlns:a16="http://schemas.microsoft.com/office/drawing/2014/main" id="{90FF39E5-3B24-E4CE-907C-423DE99D9DB3}"/>
              </a:ext>
            </a:extLst>
          </p:cNvPr>
          <p:cNvSpPr>
            <a:spLocks noGrp="1"/>
          </p:cNvSpPr>
          <p:nvPr>
            <p:ph type="body" sz="quarter" idx="28" hasCustomPrompt="1"/>
          </p:nvPr>
        </p:nvSpPr>
        <p:spPr>
          <a:xfrm>
            <a:off x="3959424" y="5751515"/>
            <a:ext cx="2439987" cy="392320"/>
          </a:xfrm>
          <a:prstGeom prst="rect">
            <a:avLst/>
          </a:prstGeom>
          <a:solidFill>
            <a:schemeClr val="tx1"/>
          </a:solidFill>
          <a:ln w="3175"/>
        </p:spPr>
        <p:style>
          <a:lnRef idx="2">
            <a:schemeClr val="dk1"/>
          </a:lnRef>
          <a:fillRef idx="1">
            <a:schemeClr val="lt1"/>
          </a:fillRef>
          <a:effectRef idx="0">
            <a:schemeClr val="dk1"/>
          </a:effectRef>
          <a:fontRef idx="minor">
            <a:schemeClr val="dk1"/>
          </a:fontRef>
        </p:style>
        <p:txBody>
          <a:bodyPr/>
          <a:lstStyle>
            <a:lvl1pPr marL="0" indent="0" algn="ctr">
              <a:buNone/>
              <a:defRPr lang="en-US" sz="2400" b="1" i="1" kern="1200" dirty="0">
                <a:solidFill>
                  <a:schemeClr val="bg1"/>
                </a:solidFill>
                <a:latin typeface="Spectral" panose="02020502060000000000" pitchFamily="18" charset="0"/>
                <a:ea typeface="+mn-ea"/>
                <a:cs typeface="+mn-cs"/>
              </a:defRPr>
            </a:lvl1pPr>
          </a:lstStyle>
          <a:p>
            <a:pPr lvl="0"/>
            <a:r>
              <a:rPr lang="en-US" dirty="0"/>
              <a:t>1960</a:t>
            </a:r>
          </a:p>
        </p:txBody>
      </p:sp>
      <p:sp>
        <p:nvSpPr>
          <p:cNvPr id="20" name="Espace réservé du texte 14">
            <a:extLst>
              <a:ext uri="{FF2B5EF4-FFF2-40B4-BE49-F238E27FC236}">
                <a16:creationId xmlns:a16="http://schemas.microsoft.com/office/drawing/2014/main" id="{DC59E4F4-2CBE-4FB4-13F9-8ABAA754C1DB}"/>
              </a:ext>
            </a:extLst>
          </p:cNvPr>
          <p:cNvSpPr>
            <a:spLocks noGrp="1"/>
          </p:cNvSpPr>
          <p:nvPr>
            <p:ph type="body" sz="quarter" idx="30" hasCustomPrompt="1"/>
          </p:nvPr>
        </p:nvSpPr>
        <p:spPr>
          <a:xfrm>
            <a:off x="3968415" y="2846092"/>
            <a:ext cx="2439987" cy="2657449"/>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21" name="Text Placeholder 16">
            <a:extLst>
              <a:ext uri="{FF2B5EF4-FFF2-40B4-BE49-F238E27FC236}">
                <a16:creationId xmlns:a16="http://schemas.microsoft.com/office/drawing/2014/main" id="{2C2A863D-9F6C-1415-AD9B-D4174DB4BA5C}"/>
              </a:ext>
            </a:extLst>
          </p:cNvPr>
          <p:cNvSpPr>
            <a:spLocks noGrp="1"/>
          </p:cNvSpPr>
          <p:nvPr>
            <p:ph type="body" sz="quarter" idx="31" hasCustomPrompt="1"/>
          </p:nvPr>
        </p:nvSpPr>
        <p:spPr>
          <a:xfrm>
            <a:off x="6632005" y="5759292"/>
            <a:ext cx="2439987" cy="392320"/>
          </a:xfrm>
          <a:prstGeom prst="rect">
            <a:avLst/>
          </a:prstGeom>
          <a:solidFill>
            <a:schemeClr val="tx1"/>
          </a:solidFill>
          <a:ln w="3175"/>
        </p:spPr>
        <p:style>
          <a:lnRef idx="2">
            <a:schemeClr val="dk1"/>
          </a:lnRef>
          <a:fillRef idx="1">
            <a:schemeClr val="lt1"/>
          </a:fillRef>
          <a:effectRef idx="0">
            <a:schemeClr val="dk1"/>
          </a:effectRef>
          <a:fontRef idx="minor">
            <a:schemeClr val="dk1"/>
          </a:fontRef>
        </p:style>
        <p:txBody>
          <a:bodyPr/>
          <a:lstStyle>
            <a:lvl1pPr marL="0" indent="0" algn="ctr">
              <a:buNone/>
              <a:defRPr lang="en-US" sz="2400" b="1" i="1" kern="1200" dirty="0">
                <a:solidFill>
                  <a:schemeClr val="bg1"/>
                </a:solidFill>
                <a:latin typeface="Spectral" panose="02020502060000000000" pitchFamily="18" charset="0"/>
                <a:ea typeface="+mn-ea"/>
                <a:cs typeface="+mn-cs"/>
              </a:defRPr>
            </a:lvl1pPr>
          </a:lstStyle>
          <a:p>
            <a:pPr lvl="0"/>
            <a:r>
              <a:rPr lang="en-US" dirty="0"/>
              <a:t>1970</a:t>
            </a:r>
          </a:p>
        </p:txBody>
      </p:sp>
      <p:sp>
        <p:nvSpPr>
          <p:cNvPr id="31" name="Espace réservé du texte 14">
            <a:extLst>
              <a:ext uri="{FF2B5EF4-FFF2-40B4-BE49-F238E27FC236}">
                <a16:creationId xmlns:a16="http://schemas.microsoft.com/office/drawing/2014/main" id="{0B8A0047-5575-3DD5-AE70-7E2845A57A6C}"/>
              </a:ext>
            </a:extLst>
          </p:cNvPr>
          <p:cNvSpPr>
            <a:spLocks noGrp="1"/>
          </p:cNvSpPr>
          <p:nvPr>
            <p:ph type="body" sz="quarter" idx="33" hasCustomPrompt="1"/>
          </p:nvPr>
        </p:nvSpPr>
        <p:spPr>
          <a:xfrm>
            <a:off x="6617818" y="6367635"/>
            <a:ext cx="2439987" cy="2657449"/>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32" name="Text Placeholder 16">
            <a:extLst>
              <a:ext uri="{FF2B5EF4-FFF2-40B4-BE49-F238E27FC236}">
                <a16:creationId xmlns:a16="http://schemas.microsoft.com/office/drawing/2014/main" id="{D9BEE565-1897-0825-88DC-A71586D905D9}"/>
              </a:ext>
            </a:extLst>
          </p:cNvPr>
          <p:cNvSpPr>
            <a:spLocks noGrp="1"/>
          </p:cNvSpPr>
          <p:nvPr>
            <p:ph type="body" sz="quarter" idx="34" hasCustomPrompt="1"/>
          </p:nvPr>
        </p:nvSpPr>
        <p:spPr>
          <a:xfrm>
            <a:off x="9368309" y="5759292"/>
            <a:ext cx="2439987" cy="392320"/>
          </a:xfrm>
          <a:prstGeom prst="rect">
            <a:avLst/>
          </a:prstGeom>
          <a:solidFill>
            <a:schemeClr val="tx1"/>
          </a:solidFill>
          <a:ln w="3175"/>
        </p:spPr>
        <p:style>
          <a:lnRef idx="2">
            <a:schemeClr val="dk1"/>
          </a:lnRef>
          <a:fillRef idx="1">
            <a:schemeClr val="lt1"/>
          </a:fillRef>
          <a:effectRef idx="0">
            <a:schemeClr val="dk1"/>
          </a:effectRef>
          <a:fontRef idx="minor">
            <a:schemeClr val="dk1"/>
          </a:fontRef>
        </p:style>
        <p:txBody>
          <a:bodyPr/>
          <a:lstStyle>
            <a:lvl1pPr marL="0" indent="0" algn="ctr">
              <a:buNone/>
              <a:defRPr lang="en-US" sz="2400" b="1" i="1" kern="1200" dirty="0">
                <a:solidFill>
                  <a:schemeClr val="bg1"/>
                </a:solidFill>
                <a:latin typeface="Spectral" panose="02020502060000000000" pitchFamily="18" charset="0"/>
                <a:ea typeface="+mn-ea"/>
                <a:cs typeface="+mn-cs"/>
              </a:defRPr>
            </a:lvl1pPr>
          </a:lstStyle>
          <a:p>
            <a:pPr lvl="0"/>
            <a:r>
              <a:rPr lang="en-US" dirty="0"/>
              <a:t>1980</a:t>
            </a:r>
          </a:p>
        </p:txBody>
      </p:sp>
      <p:sp>
        <p:nvSpPr>
          <p:cNvPr id="34" name="Espace réservé du texte 14">
            <a:extLst>
              <a:ext uri="{FF2B5EF4-FFF2-40B4-BE49-F238E27FC236}">
                <a16:creationId xmlns:a16="http://schemas.microsoft.com/office/drawing/2014/main" id="{072164B3-D77D-53F9-D521-3B9B8251E3C8}"/>
              </a:ext>
            </a:extLst>
          </p:cNvPr>
          <p:cNvSpPr>
            <a:spLocks noGrp="1"/>
          </p:cNvSpPr>
          <p:nvPr>
            <p:ph type="body" sz="quarter" idx="36" hasCustomPrompt="1"/>
          </p:nvPr>
        </p:nvSpPr>
        <p:spPr>
          <a:xfrm>
            <a:off x="9291105" y="2853869"/>
            <a:ext cx="2439987" cy="2657449"/>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35" name="Text Placeholder 16">
            <a:extLst>
              <a:ext uri="{FF2B5EF4-FFF2-40B4-BE49-F238E27FC236}">
                <a16:creationId xmlns:a16="http://schemas.microsoft.com/office/drawing/2014/main" id="{EB746805-93CB-79B7-FE3D-DB9DD2B2C693}"/>
              </a:ext>
            </a:extLst>
          </p:cNvPr>
          <p:cNvSpPr>
            <a:spLocks noGrp="1"/>
          </p:cNvSpPr>
          <p:nvPr>
            <p:ph type="body" sz="quarter" idx="37" hasCustomPrompt="1"/>
          </p:nvPr>
        </p:nvSpPr>
        <p:spPr>
          <a:xfrm>
            <a:off x="11951606" y="5759292"/>
            <a:ext cx="2439987" cy="392320"/>
          </a:xfrm>
          <a:prstGeom prst="rect">
            <a:avLst/>
          </a:prstGeom>
          <a:solidFill>
            <a:schemeClr val="tx1"/>
          </a:solidFill>
          <a:ln w="3175"/>
        </p:spPr>
        <p:style>
          <a:lnRef idx="2">
            <a:schemeClr val="dk1"/>
          </a:lnRef>
          <a:fillRef idx="1">
            <a:schemeClr val="lt1"/>
          </a:fillRef>
          <a:effectRef idx="0">
            <a:schemeClr val="dk1"/>
          </a:effectRef>
          <a:fontRef idx="minor">
            <a:schemeClr val="dk1"/>
          </a:fontRef>
        </p:style>
        <p:txBody>
          <a:bodyPr/>
          <a:lstStyle>
            <a:lvl1pPr marL="0" indent="0" algn="ctr">
              <a:buNone/>
              <a:defRPr lang="en-US" sz="2400" b="1" i="1" kern="1200" dirty="0">
                <a:solidFill>
                  <a:schemeClr val="bg1"/>
                </a:solidFill>
                <a:latin typeface="Spectral" panose="02020502060000000000" pitchFamily="18" charset="0"/>
                <a:ea typeface="+mn-ea"/>
                <a:cs typeface="+mn-cs"/>
              </a:defRPr>
            </a:lvl1pPr>
          </a:lstStyle>
          <a:p>
            <a:pPr lvl="0"/>
            <a:r>
              <a:rPr lang="en-US" dirty="0"/>
              <a:t>1990</a:t>
            </a:r>
          </a:p>
        </p:txBody>
      </p:sp>
      <p:sp>
        <p:nvSpPr>
          <p:cNvPr id="37" name="Espace réservé du texte 14">
            <a:extLst>
              <a:ext uri="{FF2B5EF4-FFF2-40B4-BE49-F238E27FC236}">
                <a16:creationId xmlns:a16="http://schemas.microsoft.com/office/drawing/2014/main" id="{6E7C3A7E-DD25-660B-CE1B-978DA1D5A11E}"/>
              </a:ext>
            </a:extLst>
          </p:cNvPr>
          <p:cNvSpPr>
            <a:spLocks noGrp="1"/>
          </p:cNvSpPr>
          <p:nvPr>
            <p:ph type="body" sz="quarter" idx="39" hasCustomPrompt="1"/>
          </p:nvPr>
        </p:nvSpPr>
        <p:spPr>
          <a:xfrm>
            <a:off x="11935695" y="6367635"/>
            <a:ext cx="2439987" cy="2657449"/>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38" name="Text Placeholder 16">
            <a:extLst>
              <a:ext uri="{FF2B5EF4-FFF2-40B4-BE49-F238E27FC236}">
                <a16:creationId xmlns:a16="http://schemas.microsoft.com/office/drawing/2014/main" id="{B0ECA2C3-153C-C69D-ED5F-81168BB1DBAE}"/>
              </a:ext>
            </a:extLst>
          </p:cNvPr>
          <p:cNvSpPr>
            <a:spLocks noGrp="1"/>
          </p:cNvSpPr>
          <p:nvPr>
            <p:ph type="body" sz="quarter" idx="40" hasCustomPrompt="1"/>
          </p:nvPr>
        </p:nvSpPr>
        <p:spPr>
          <a:xfrm>
            <a:off x="14624893" y="5759292"/>
            <a:ext cx="2439987" cy="392320"/>
          </a:xfrm>
          <a:prstGeom prst="rect">
            <a:avLst/>
          </a:prstGeom>
          <a:solidFill>
            <a:schemeClr val="tx1"/>
          </a:solidFill>
          <a:ln w="3175"/>
        </p:spPr>
        <p:style>
          <a:lnRef idx="2">
            <a:schemeClr val="dk1"/>
          </a:lnRef>
          <a:fillRef idx="1">
            <a:schemeClr val="lt1"/>
          </a:fillRef>
          <a:effectRef idx="0">
            <a:schemeClr val="dk1"/>
          </a:effectRef>
          <a:fontRef idx="minor">
            <a:schemeClr val="dk1"/>
          </a:fontRef>
        </p:style>
        <p:txBody>
          <a:bodyPr/>
          <a:lstStyle>
            <a:lvl1pPr marL="0" indent="0" algn="ctr">
              <a:buNone/>
              <a:defRPr lang="en-US" sz="2400" b="1" i="1" kern="1200" dirty="0">
                <a:solidFill>
                  <a:schemeClr val="bg1"/>
                </a:solidFill>
                <a:latin typeface="Spectral" panose="02020502060000000000" pitchFamily="18" charset="0"/>
                <a:ea typeface="+mn-ea"/>
                <a:cs typeface="+mn-cs"/>
              </a:defRPr>
            </a:lvl1pPr>
          </a:lstStyle>
          <a:p>
            <a:pPr lvl="0"/>
            <a:r>
              <a:rPr lang="en-US" dirty="0"/>
              <a:t>2000</a:t>
            </a:r>
          </a:p>
        </p:txBody>
      </p:sp>
      <p:sp>
        <p:nvSpPr>
          <p:cNvPr id="40" name="Espace réservé du texte 14">
            <a:extLst>
              <a:ext uri="{FF2B5EF4-FFF2-40B4-BE49-F238E27FC236}">
                <a16:creationId xmlns:a16="http://schemas.microsoft.com/office/drawing/2014/main" id="{85F30156-BEF6-139F-4447-3F1A13BD3D60}"/>
              </a:ext>
            </a:extLst>
          </p:cNvPr>
          <p:cNvSpPr>
            <a:spLocks noGrp="1"/>
          </p:cNvSpPr>
          <p:nvPr>
            <p:ph type="body" sz="quarter" idx="42" hasCustomPrompt="1"/>
          </p:nvPr>
        </p:nvSpPr>
        <p:spPr>
          <a:xfrm>
            <a:off x="14608982" y="2853869"/>
            <a:ext cx="2439987" cy="2657449"/>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cxnSp>
        <p:nvCxnSpPr>
          <p:cNvPr id="10" name="Connecteur droit 9">
            <a:extLst>
              <a:ext uri="{FF2B5EF4-FFF2-40B4-BE49-F238E27FC236}">
                <a16:creationId xmlns:a16="http://schemas.microsoft.com/office/drawing/2014/main" id="{C59EB6DE-61AA-57AC-CDDD-736DB95CB54B}"/>
              </a:ext>
            </a:extLst>
          </p:cNvPr>
          <p:cNvCxnSpPr/>
          <p:nvPr userDrawn="1"/>
        </p:nvCxnSpPr>
        <p:spPr>
          <a:xfrm flipV="1">
            <a:off x="5183560" y="5503540"/>
            <a:ext cx="0" cy="254823"/>
          </a:xfrm>
          <a:prstGeom prst="line">
            <a:avLst/>
          </a:prstGeom>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1BEB24AB-0047-E350-3ED8-F1015202A88D}"/>
              </a:ext>
            </a:extLst>
          </p:cNvPr>
          <p:cNvCxnSpPr>
            <a:cxnSpLocks/>
          </p:cNvCxnSpPr>
          <p:nvPr userDrawn="1"/>
        </p:nvCxnSpPr>
        <p:spPr>
          <a:xfrm flipV="1">
            <a:off x="7826324" y="6112813"/>
            <a:ext cx="0" cy="254823"/>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15DD7FEA-970E-75C8-708E-541A2435D063}"/>
              </a:ext>
            </a:extLst>
          </p:cNvPr>
          <p:cNvCxnSpPr/>
          <p:nvPr userDrawn="1"/>
        </p:nvCxnSpPr>
        <p:spPr>
          <a:xfrm flipV="1">
            <a:off x="10562628" y="5503540"/>
            <a:ext cx="0" cy="254823"/>
          </a:xfrm>
          <a:prstGeom prst="line">
            <a:avLst/>
          </a:prstGeom>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F57935E3-092C-DA49-7266-60FDFC80E595}"/>
              </a:ext>
            </a:extLst>
          </p:cNvPr>
          <p:cNvCxnSpPr>
            <a:cxnSpLocks/>
          </p:cNvCxnSpPr>
          <p:nvPr userDrawn="1"/>
        </p:nvCxnSpPr>
        <p:spPr>
          <a:xfrm flipV="1">
            <a:off x="13219017" y="6112813"/>
            <a:ext cx="0" cy="254823"/>
          </a:xfrm>
          <a:prstGeom prst="line">
            <a:avLst/>
          </a:prstGeom>
        </p:spPr>
        <p:style>
          <a:lnRef idx="1">
            <a:schemeClr val="dk1"/>
          </a:lnRef>
          <a:fillRef idx="0">
            <a:schemeClr val="dk1"/>
          </a:fillRef>
          <a:effectRef idx="0">
            <a:schemeClr val="dk1"/>
          </a:effectRef>
          <a:fontRef idx="minor">
            <a:schemeClr val="tx1"/>
          </a:fontRef>
        </p:style>
      </p:cxnSp>
      <p:cxnSp>
        <p:nvCxnSpPr>
          <p:cNvPr id="24" name="Connecteur droit 23">
            <a:extLst>
              <a:ext uri="{FF2B5EF4-FFF2-40B4-BE49-F238E27FC236}">
                <a16:creationId xmlns:a16="http://schemas.microsoft.com/office/drawing/2014/main" id="{07E84F0E-F61F-E974-D1B1-333691441CA3}"/>
              </a:ext>
            </a:extLst>
          </p:cNvPr>
          <p:cNvCxnSpPr/>
          <p:nvPr userDrawn="1"/>
        </p:nvCxnSpPr>
        <p:spPr>
          <a:xfrm flipV="1">
            <a:off x="15718669" y="5503540"/>
            <a:ext cx="0" cy="254823"/>
          </a:xfrm>
          <a:prstGeom prst="line">
            <a:avLst/>
          </a:prstGeom>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020F2529-11E3-9FB5-E9D6-87104EAB2C95}"/>
              </a:ext>
            </a:extLst>
          </p:cNvPr>
          <p:cNvCxnSpPr>
            <a:cxnSpLocks/>
          </p:cNvCxnSpPr>
          <p:nvPr userDrawn="1"/>
        </p:nvCxnSpPr>
        <p:spPr>
          <a:xfrm flipV="1">
            <a:off x="2497732" y="6112813"/>
            <a:ext cx="0" cy="254823"/>
          </a:xfrm>
          <a:prstGeom prst="line">
            <a:avLst/>
          </a:prstGeom>
        </p:spPr>
        <p:style>
          <a:lnRef idx="1">
            <a:schemeClr val="dk1"/>
          </a:lnRef>
          <a:fillRef idx="0">
            <a:schemeClr val="dk1"/>
          </a:fillRef>
          <a:effectRef idx="0">
            <a:schemeClr val="dk1"/>
          </a:effectRef>
          <a:fontRef idx="minor">
            <a:schemeClr val="tx1"/>
          </a:fontRef>
        </p:style>
      </p:cxnSp>
      <p:sp>
        <p:nvSpPr>
          <p:cNvPr id="44" name="Espace réservé du texte 5">
            <a:extLst>
              <a:ext uri="{FF2B5EF4-FFF2-40B4-BE49-F238E27FC236}">
                <a16:creationId xmlns:a16="http://schemas.microsoft.com/office/drawing/2014/main" id="{65E1AB44-361B-3E57-0D9D-8401BCC9C16D}"/>
              </a:ext>
            </a:extLst>
          </p:cNvPr>
          <p:cNvSpPr>
            <a:spLocks noGrp="1"/>
          </p:cNvSpPr>
          <p:nvPr>
            <p:ph type="body" sz="quarter" idx="43" hasCustomPrompt="1"/>
          </p:nvPr>
        </p:nvSpPr>
        <p:spPr>
          <a:xfrm>
            <a:off x="2033468" y="2106511"/>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2639975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7" name="Image 6" descr="Une image contenant porte-bagages de vélo&#10;&#10;Description générée automatiquement avec une confiance moyenne">
            <a:extLst>
              <a:ext uri="{FF2B5EF4-FFF2-40B4-BE49-F238E27FC236}">
                <a16:creationId xmlns:a16="http://schemas.microsoft.com/office/drawing/2014/main" id="{1B6B0CB7-1219-4A55-B023-76CFB4BB07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7674"/>
            <a:ext cx="18288000" cy="9103940"/>
          </a:xfrm>
          <a:prstGeom prst="rect">
            <a:avLst/>
          </a:prstGeom>
        </p:spPr>
      </p:pic>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87046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4" name="ZoneTexte 3">
            <a:extLst>
              <a:ext uri="{FF2B5EF4-FFF2-40B4-BE49-F238E27FC236}">
                <a16:creationId xmlns:a16="http://schemas.microsoft.com/office/drawing/2014/main" id="{D67E91C6-1B1B-2B9F-540F-3F066D0D125E}"/>
              </a:ext>
            </a:extLst>
          </p:cNvPr>
          <p:cNvSpPr txBox="1"/>
          <p:nvPr userDrawn="1"/>
        </p:nvSpPr>
        <p:spPr>
          <a:xfrm>
            <a:off x="5420933" y="8167836"/>
            <a:ext cx="7446134" cy="563616"/>
          </a:xfrm>
          <a:prstGeom prst="rect">
            <a:avLst/>
          </a:prstGeom>
          <a:noFill/>
        </p:spPr>
        <p:txBody>
          <a:bodyPr wrap="square" rtlCol="0">
            <a:spAutoFit/>
          </a:bodyPr>
          <a:lstStyle/>
          <a:p>
            <a:pPr marL="0" marR="0" indent="0" algn="ctr" defTabSz="914400" rtl="0" eaLnBrk="1" fontAlgn="auto" latinLnBrk="0" hangingPunct="1">
              <a:lnSpc>
                <a:spcPts val="2520"/>
              </a:lnSpc>
              <a:spcBef>
                <a:spcPct val="0"/>
              </a:spcBef>
              <a:spcAft>
                <a:spcPts val="0"/>
              </a:spcAft>
              <a:buClrTx/>
              <a:buSzTx/>
              <a:buFontTx/>
              <a:buNone/>
              <a:tabLst/>
            </a:pPr>
            <a:r>
              <a:rPr lang="fr-FR" sz="6000" b="1" i="1" dirty="0">
                <a:solidFill>
                  <a:schemeClr val="bg1"/>
                </a:solidFill>
                <a:latin typeface="Spectral" panose="02020502060000000000" pitchFamily="18" charset="0"/>
              </a:rPr>
              <a:t>Questions ?</a:t>
            </a:r>
            <a:endParaRPr kumimoji="0" lang="fr-FR" sz="6000" b="1" i="1" u="none" strike="noStrike" kern="1200" cap="none" spc="0" normalizeH="0" baseline="0" noProof="0" dirty="0">
              <a:ln>
                <a:noFill/>
              </a:ln>
              <a:solidFill>
                <a:schemeClr val="bg1"/>
              </a:solidFill>
              <a:effectLst/>
              <a:uLnTx/>
              <a:uFillTx/>
              <a:latin typeface="Spectral" panose="02020502060000000000" pitchFamily="18" charset="0"/>
            </a:endParaRPr>
          </a:p>
        </p:txBody>
      </p:sp>
    </p:spTree>
    <p:extLst>
      <p:ext uri="{BB962C8B-B14F-4D97-AF65-F5344CB8AC3E}">
        <p14:creationId xmlns:p14="http://schemas.microsoft.com/office/powerpoint/2010/main" val="1115255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B6B0CB7-1219-4A55-B023-76CFB4BB072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8288000" cy="9103940"/>
          </a:xfrm>
          <a:prstGeom prst="rect">
            <a:avLst/>
          </a:prstGeom>
        </p:spPr>
      </p:pic>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5975648" y="5719564"/>
            <a:ext cx="7446134" cy="1097517"/>
          </a:xfrm>
        </p:spPr>
        <p:txBody>
          <a:bodyPr>
            <a:noAutofit/>
          </a:bodyPr>
          <a:lstStyle>
            <a:lvl1pPr algn="ctr">
              <a:defRPr sz="6000" b="1" i="1">
                <a:solidFill>
                  <a:schemeClr val="bg1"/>
                </a:solidFill>
                <a:latin typeface="Spectral" panose="02020502060000000000" pitchFamily="18" charset="0"/>
                <a:cs typeface="Avenir Black" panose="020B0803020203020204" pitchFamily="34" charset="-78"/>
              </a:defRPr>
            </a:lvl1pPr>
          </a:lstStyle>
          <a:p>
            <a:r>
              <a:rPr lang="fr-FR" dirty="0" err="1"/>
              <a:t>Take</a:t>
            </a:r>
            <a:r>
              <a:rPr lang="fr-FR" dirty="0"/>
              <a:t> a break</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87046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Tree>
    <p:extLst>
      <p:ext uri="{BB962C8B-B14F-4D97-AF65-F5344CB8AC3E}">
        <p14:creationId xmlns:p14="http://schemas.microsoft.com/office/powerpoint/2010/main" val="54647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D1355A11-36F5-ADA2-7EB9-8054B625FB75}"/>
              </a:ext>
            </a:extLst>
          </p:cNvPr>
          <p:cNvSpPr>
            <a:spLocks noGrp="1"/>
          </p:cNvSpPr>
          <p:nvPr>
            <p:ph type="pic" sz="quarter" idx="17" hasCustomPrompt="1"/>
          </p:nvPr>
        </p:nvSpPr>
        <p:spPr>
          <a:xfrm>
            <a:off x="9216008" y="0"/>
            <a:ext cx="9071992" cy="10287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solidFill>
                  <a:schemeClr val="bg1"/>
                </a:solidFill>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endParaRPr lang="fr-FR" dirty="0"/>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65819" y="3229295"/>
            <a:ext cx="7446134" cy="2016224"/>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ADD TITLE</a:t>
            </a:r>
            <a:br>
              <a:rPr lang="fr-FR" dirty="0"/>
            </a:br>
            <a:r>
              <a:rPr lang="fr-FR" dirty="0"/>
              <a:t>(ALL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2033467" y="5704579"/>
            <a:ext cx="6704040"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8596" y="344981"/>
            <a:ext cx="2160240" cy="459525"/>
          </a:xfrm>
          <a:prstGeom prst="rect">
            <a:avLst/>
          </a:prstGeom>
        </p:spPr>
      </p:pic>
      <p:sp>
        <p:nvSpPr>
          <p:cNvPr id="19" name="Espace réservé du texte 18">
            <a:extLst>
              <a:ext uri="{FF2B5EF4-FFF2-40B4-BE49-F238E27FC236}">
                <a16:creationId xmlns:a16="http://schemas.microsoft.com/office/drawing/2014/main" id="{64BD29CD-0746-4CBB-B5CB-0B307456DA76}"/>
              </a:ext>
            </a:extLst>
          </p:cNvPr>
          <p:cNvSpPr>
            <a:spLocks noGrp="1"/>
          </p:cNvSpPr>
          <p:nvPr>
            <p:ph type="body" sz="quarter" idx="14" hasCustomPrompt="1"/>
          </p:nvPr>
        </p:nvSpPr>
        <p:spPr>
          <a:xfrm>
            <a:off x="1265818" y="2767236"/>
            <a:ext cx="3709988" cy="436490"/>
          </a:xfrm>
        </p:spPr>
        <p:txBody>
          <a:bodyPr>
            <a:normAutofit/>
          </a:bodyPr>
          <a:lstStyle>
            <a:lvl1pPr marL="0" indent="0">
              <a:buNone/>
              <a:defRPr sz="2000">
                <a:solidFill>
                  <a:schemeClr val="tx2">
                    <a:lumMod val="65000"/>
                    <a:lumOff val="35000"/>
                  </a:schemeClr>
                </a:solidFill>
              </a:defRPr>
            </a:lvl1pPr>
          </a:lstStyle>
          <a:p>
            <a:pPr lvl="0"/>
            <a:r>
              <a:rPr lang="fr-FR" dirty="0" err="1"/>
              <a:t>Add</a:t>
            </a:r>
            <a:r>
              <a:rPr lang="fr-FR" dirty="0"/>
              <a:t> date</a:t>
            </a:r>
          </a:p>
        </p:txBody>
      </p:sp>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163686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4" name="Espace réservé du texte 5">
            <a:extLst>
              <a:ext uri="{FF2B5EF4-FFF2-40B4-BE49-F238E27FC236}">
                <a16:creationId xmlns:a16="http://schemas.microsoft.com/office/drawing/2014/main" id="{02BA8B56-FF89-03F1-02FC-9D1FD5E3D066}"/>
              </a:ext>
            </a:extLst>
          </p:cNvPr>
          <p:cNvSpPr>
            <a:spLocks noGrp="1"/>
          </p:cNvSpPr>
          <p:nvPr>
            <p:ph type="body" sz="quarter" idx="18" hasCustomPrompt="1"/>
          </p:nvPr>
        </p:nvSpPr>
        <p:spPr>
          <a:xfrm>
            <a:off x="2033468" y="5237146"/>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3967554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428EE-B19D-B5F9-B3E0-B180BDF9E9B8}"/>
              </a:ext>
            </a:extLst>
          </p:cNvPr>
          <p:cNvSpPr/>
          <p:nvPr userDrawn="1"/>
        </p:nvSpPr>
        <p:spPr>
          <a:xfrm>
            <a:off x="15408696" y="0"/>
            <a:ext cx="2879304" cy="1028699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70076" y="3729664"/>
            <a:ext cx="9746131" cy="1702007"/>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THANK YOU</a:t>
            </a:r>
            <a:br>
              <a:rPr lang="fr-FR" dirty="0"/>
            </a:br>
            <a:r>
              <a:rPr lang="fr-FR" dirty="0"/>
              <a:t>FOR YOUR TIME !</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bg1"/>
                </a:solidFill>
              </a:defRPr>
            </a:lvl1pPr>
          </a:lstStyle>
          <a:p>
            <a:fld id="{756A0F92-6771-45CB-8A7A-5CD0AE30433F}" type="slidenum">
              <a:rPr lang="fr-FR" smtClean="0"/>
              <a:pPr/>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2037725" y="5571004"/>
            <a:ext cx="8978482" cy="1084664"/>
          </a:xfrm>
        </p:spPr>
        <p:txBody>
          <a:bodyPr>
            <a:normAutofit/>
          </a:bodyPr>
          <a:lstStyle>
            <a:lvl1pPr marL="0" indent="0">
              <a:lnSpc>
                <a:spcPct val="100000"/>
              </a:lnSpc>
              <a:buNone/>
              <a:defRPr sz="2000">
                <a:latin typeface="Spectral" panose="02020502060000000000" pitchFamily="18" charset="0"/>
              </a:defRPr>
            </a:lvl1pPr>
          </a:lstStyle>
          <a:p>
            <a:pPr>
              <a:lnSpc>
                <a:spcPts val="3079"/>
              </a:lnSpc>
            </a:pPr>
            <a:r>
              <a:rPr lang="en-US" sz="2000" dirty="0">
                <a:solidFill>
                  <a:schemeClr val="tx1"/>
                </a:solidFill>
                <a:latin typeface="+mn-lt"/>
              </a:rPr>
              <a:t>Please feel free to send us</a:t>
            </a:r>
          </a:p>
          <a:p>
            <a:pPr>
              <a:lnSpc>
                <a:spcPts val="3079"/>
              </a:lnSpc>
            </a:pPr>
            <a:r>
              <a:rPr lang="en-US" sz="2000" dirty="0">
                <a:solidFill>
                  <a:schemeClr val="tx1"/>
                </a:solidFill>
                <a:latin typeface="+mn-lt"/>
              </a:rPr>
              <a:t>any questions you may have.</a:t>
            </a:r>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6166"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pic>
        <p:nvPicPr>
          <p:cNvPr id="5" name="Image 4" descr="Une image contenant intérieur, noir et blanc, ordinateur portable, mur&#10;&#10;Description générée automatiquement">
            <a:extLst>
              <a:ext uri="{FF2B5EF4-FFF2-40B4-BE49-F238E27FC236}">
                <a16:creationId xmlns:a16="http://schemas.microsoft.com/office/drawing/2014/main" id="{35366F65-E1DB-EDF2-FF71-E0A14D69E57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77164" y="1504949"/>
            <a:ext cx="6840760" cy="7277100"/>
          </a:xfrm>
          <a:prstGeom prst="rect">
            <a:avLst/>
          </a:prstGeom>
        </p:spPr>
      </p:pic>
      <p:pic>
        <p:nvPicPr>
          <p:cNvPr id="7" name="Image 6" descr="Une image contenant noir, obscurité&#10;&#10;Description générée automatiquement">
            <a:extLst>
              <a:ext uri="{FF2B5EF4-FFF2-40B4-BE49-F238E27FC236}">
                <a16:creationId xmlns:a16="http://schemas.microsoft.com/office/drawing/2014/main" id="{B1658430-ECEC-C1C8-1DB8-4FF9917453A0}"/>
              </a:ext>
            </a:extLst>
          </p:cNvPr>
          <p:cNvPicPr>
            <a:picLocks noChangeAspect="1"/>
          </p:cNvPicPr>
          <p:nvPr userDrawn="1"/>
        </p:nvPicPr>
        <p:blipFill>
          <a:blip r:embed="rId5">
            <a:alphaModFix amt="35000"/>
            <a:extLst>
              <a:ext uri="{28A0092B-C50C-407E-A947-70E740481C1C}">
                <a14:useLocalDpi xmlns:a14="http://schemas.microsoft.com/office/drawing/2010/main"/>
              </a:ext>
            </a:extLst>
          </a:blip>
          <a:stretch>
            <a:fillRect/>
          </a:stretch>
        </p:blipFill>
        <p:spPr>
          <a:xfrm>
            <a:off x="-3083409" y="4495428"/>
            <a:ext cx="12537756" cy="8053635"/>
          </a:xfrm>
          <a:prstGeom prst="rect">
            <a:avLst/>
          </a:prstGeom>
        </p:spPr>
      </p:pic>
    </p:spTree>
    <p:extLst>
      <p:ext uri="{BB962C8B-B14F-4D97-AF65-F5344CB8AC3E}">
        <p14:creationId xmlns:p14="http://schemas.microsoft.com/office/powerpoint/2010/main" val="619261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im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428EE-B19D-B5F9-B3E0-B180BDF9E9B8}"/>
              </a:ext>
            </a:extLst>
          </p:cNvPr>
          <p:cNvSpPr/>
          <p:nvPr userDrawn="1"/>
        </p:nvSpPr>
        <p:spPr>
          <a:xfrm>
            <a:off x="-36512" y="-213812"/>
            <a:ext cx="18361024" cy="1068590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bg1"/>
                </a:solidFill>
              </a:defRPr>
            </a:lvl1pPr>
          </a:lstStyle>
          <a:p>
            <a:fld id="{756A0F92-6771-45CB-8A7A-5CD0AE30433F}" type="slidenum">
              <a:rPr lang="fr-FR" smtClean="0"/>
              <a:pPr/>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pic>
        <p:nvPicPr>
          <p:cNvPr id="7" name="Image 6" descr="Une image contenant symbole, Graphique, noir, conception&#10;&#10;Description générée automatiquement">
            <a:extLst>
              <a:ext uri="{FF2B5EF4-FFF2-40B4-BE49-F238E27FC236}">
                <a16:creationId xmlns:a16="http://schemas.microsoft.com/office/drawing/2014/main" id="{94202291-1CC5-3358-E566-21AEC977B1FE}"/>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3457400" y="2983260"/>
            <a:ext cx="13261821" cy="8510939"/>
          </a:xfrm>
          <a:prstGeom prst="rect">
            <a:avLst/>
          </a:prstGeom>
        </p:spPr>
      </p:pic>
      <p:sp>
        <p:nvSpPr>
          <p:cNvPr id="5" name="TextBox 4">
            <a:extLst>
              <a:ext uri="{FF2B5EF4-FFF2-40B4-BE49-F238E27FC236}">
                <a16:creationId xmlns:a16="http://schemas.microsoft.com/office/drawing/2014/main" id="{187A8787-70B5-5C7B-6CA5-397F080CB1A3}"/>
              </a:ext>
            </a:extLst>
          </p:cNvPr>
          <p:cNvSpPr txBox="1"/>
          <p:nvPr userDrawn="1"/>
        </p:nvSpPr>
        <p:spPr>
          <a:xfrm>
            <a:off x="3799115" y="2743857"/>
            <a:ext cx="10689770" cy="2400657"/>
          </a:xfrm>
          <a:prstGeom prst="rect">
            <a:avLst/>
          </a:prstGeom>
          <a:noFill/>
        </p:spPr>
        <p:txBody>
          <a:bodyPr wrap="square">
            <a:spAutoFit/>
          </a:bodyPr>
          <a:lstStyle/>
          <a:p>
            <a:pPr algn="ctr"/>
            <a:r>
              <a:rPr lang="nl-NL" sz="15000" dirty="0" err="1">
                <a:solidFill>
                  <a:schemeClr val="bg1"/>
                </a:solidFill>
                <a:latin typeface="+mj-lt"/>
              </a:rPr>
              <a:t>Thank</a:t>
            </a:r>
            <a:r>
              <a:rPr lang="nl-NL" sz="15000" dirty="0">
                <a:solidFill>
                  <a:schemeClr val="bg1"/>
                </a:solidFill>
                <a:latin typeface="+mj-lt"/>
              </a:rPr>
              <a:t> </a:t>
            </a:r>
            <a:r>
              <a:rPr lang="nl-NL" sz="15000" dirty="0" err="1">
                <a:solidFill>
                  <a:schemeClr val="bg1"/>
                </a:solidFill>
                <a:latin typeface="+mj-lt"/>
              </a:rPr>
              <a:t>you</a:t>
            </a:r>
            <a:r>
              <a:rPr lang="nl-NL" sz="15000" dirty="0">
                <a:solidFill>
                  <a:schemeClr val="bg1"/>
                </a:solidFill>
                <a:latin typeface="+mj-lt"/>
              </a:rPr>
              <a:t>!</a:t>
            </a:r>
          </a:p>
        </p:txBody>
      </p:sp>
    </p:spTree>
    <p:extLst>
      <p:ext uri="{BB962C8B-B14F-4D97-AF65-F5344CB8AC3E}">
        <p14:creationId xmlns:p14="http://schemas.microsoft.com/office/powerpoint/2010/main" val="2870411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41" name="Image 40" descr="Une image contenant noir, obscurité&#10;&#10;Description générée automatiquement">
            <a:extLst>
              <a:ext uri="{FF2B5EF4-FFF2-40B4-BE49-F238E27FC236}">
                <a16:creationId xmlns:a16="http://schemas.microsoft.com/office/drawing/2014/main" id="{01A9A4E9-A10B-7879-6144-B7E3CF2264FE}"/>
              </a:ext>
            </a:extLst>
          </p:cNvPr>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9936088" y="4207396"/>
            <a:ext cx="12537756" cy="8053635"/>
          </a:xfrm>
          <a:prstGeom prst="rect">
            <a:avLst/>
          </a:prstGeom>
        </p:spPr>
      </p:pic>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4" name="TextBox 12">
            <a:extLst>
              <a:ext uri="{FF2B5EF4-FFF2-40B4-BE49-F238E27FC236}">
                <a16:creationId xmlns:a16="http://schemas.microsoft.com/office/drawing/2014/main" id="{EA9F3B03-5780-1508-2443-F7AF9CBCE501}"/>
              </a:ext>
            </a:extLst>
          </p:cNvPr>
          <p:cNvSpPr txBox="1">
            <a:spLocks noChangeArrowheads="1"/>
          </p:cNvSpPr>
          <p:nvPr userDrawn="1"/>
        </p:nvSpPr>
        <p:spPr bwMode="auto">
          <a:xfrm>
            <a:off x="1257300" y="1133991"/>
            <a:ext cx="7729736" cy="797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83328" eaLnBrk="0" fontAlgn="base" hangingPunct="0">
              <a:spcBef>
                <a:spcPct val="0"/>
              </a:spcBef>
              <a:spcAft>
                <a:spcPct val="0"/>
              </a:spcAft>
            </a:pPr>
            <a:r>
              <a:rPr lang="en-GB" altLang="en-US" sz="1600" b="1" dirty="0">
                <a:solidFill>
                  <a:schemeClr val="tx1"/>
                </a:solidFill>
                <a:latin typeface="+mn-lt"/>
                <a:cs typeface="Arial" panose="020B0604020202020204" pitchFamily="34" charset="0"/>
              </a:rPr>
              <a:t>Liedekerke Antwerp</a:t>
            </a:r>
          </a:p>
          <a:p>
            <a:pPr marL="0" algn="l" defTabSz="683328" rtl="0" eaLnBrk="0" fontAlgn="base" latinLnBrk="0" hangingPunct="0">
              <a:spcBef>
                <a:spcPct val="0"/>
              </a:spcBef>
              <a:spcAft>
                <a:spcPct val="0"/>
              </a:spcAft>
            </a:pPr>
            <a:r>
              <a:rPr lang="nl-NL" altLang="en-US" sz="1600" kern="1200" dirty="0" err="1">
                <a:solidFill>
                  <a:schemeClr val="tx1"/>
                </a:solidFill>
                <a:latin typeface="Spectral" panose="02020502060000000000" pitchFamily="18" charset="0"/>
                <a:ea typeface="+mn-ea"/>
                <a:cs typeface="Arial" panose="020B0604020202020204" pitchFamily="34" charset="0"/>
              </a:rPr>
              <a:t>Antwerp</a:t>
            </a:r>
            <a:r>
              <a:rPr lang="nl-NL" altLang="en-US" sz="1600" kern="1200" dirty="0">
                <a:solidFill>
                  <a:schemeClr val="tx1"/>
                </a:solidFill>
                <a:latin typeface="Spectral" panose="02020502060000000000" pitchFamily="18" charset="0"/>
                <a:ea typeface="+mn-ea"/>
                <a:cs typeface="Arial" panose="020B0604020202020204" pitchFamily="34" charset="0"/>
              </a:rPr>
              <a:t> </a:t>
            </a:r>
            <a:r>
              <a:rPr lang="nl-NL" altLang="en-US" sz="1600" kern="1200" dirty="0" err="1">
                <a:solidFill>
                  <a:schemeClr val="tx1"/>
                </a:solidFill>
                <a:latin typeface="Spectral" panose="02020502060000000000" pitchFamily="18" charset="0"/>
                <a:ea typeface="+mn-ea"/>
                <a:cs typeface="Arial" panose="020B0604020202020204" pitchFamily="34" charset="0"/>
              </a:rPr>
              <a:t>Tower</a:t>
            </a:r>
            <a:endParaRPr lang="nl-NL" altLang="en-US" sz="1600" kern="1200" dirty="0">
              <a:solidFill>
                <a:schemeClr val="tx1"/>
              </a:solidFill>
              <a:latin typeface="Spectral" panose="02020502060000000000" pitchFamily="18" charset="0"/>
              <a:ea typeface="+mn-ea"/>
              <a:cs typeface="Arial" panose="020B0604020202020204" pitchFamily="34" charset="0"/>
            </a:endParaRPr>
          </a:p>
          <a:p>
            <a:pPr marL="0" algn="l" defTabSz="683328" rtl="0" eaLnBrk="0" fontAlgn="base" latinLnBrk="0" hangingPunct="0">
              <a:spcBef>
                <a:spcPct val="0"/>
              </a:spcBef>
              <a:spcAft>
                <a:spcPct val="0"/>
              </a:spcAft>
            </a:pPr>
            <a:r>
              <a:rPr lang="nl-NL" altLang="en-US" sz="1600" kern="1200" dirty="0">
                <a:solidFill>
                  <a:schemeClr val="tx1"/>
                </a:solidFill>
                <a:latin typeface="Spectral" panose="02020502060000000000" pitchFamily="18" charset="0"/>
                <a:ea typeface="+mn-ea"/>
                <a:cs typeface="Arial" panose="020B0604020202020204" pitchFamily="34" charset="0"/>
              </a:rPr>
              <a:t>Frankrijklei 5, 0401</a:t>
            </a:r>
          </a:p>
          <a:p>
            <a:pPr marL="0" algn="l" defTabSz="683328" rtl="0" eaLnBrk="0" fontAlgn="base" latinLnBrk="0" hangingPunct="0">
              <a:spcBef>
                <a:spcPct val="0"/>
              </a:spcBef>
              <a:spcAft>
                <a:spcPct val="0"/>
              </a:spcAft>
            </a:pPr>
            <a:r>
              <a:rPr lang="nl-NL" altLang="en-US" sz="1600" kern="1200" dirty="0">
                <a:solidFill>
                  <a:schemeClr val="tx1"/>
                </a:solidFill>
                <a:latin typeface="Spectral" panose="02020502060000000000" pitchFamily="18" charset="0"/>
                <a:ea typeface="+mn-ea"/>
                <a:cs typeface="Arial" panose="020B0604020202020204" pitchFamily="34" charset="0"/>
              </a:rPr>
              <a:t>2000 Antwerpen</a:t>
            </a:r>
          </a:p>
          <a:p>
            <a:pPr marL="0" algn="l" defTabSz="683328" rtl="0" eaLnBrk="0" fontAlgn="base" latinLnBrk="0" hangingPunct="0">
              <a:spcBef>
                <a:spcPct val="0"/>
              </a:spcBef>
              <a:spcAft>
                <a:spcPct val="0"/>
              </a:spcAft>
            </a:pPr>
            <a:r>
              <a:rPr lang="nl-NL" altLang="en-US" sz="1600" kern="1200" dirty="0">
                <a:solidFill>
                  <a:schemeClr val="tx1"/>
                </a:solidFill>
                <a:latin typeface="Spectral" panose="02020502060000000000" pitchFamily="18" charset="0"/>
                <a:ea typeface="+mn-ea"/>
                <a:cs typeface="Arial" panose="020B0604020202020204" pitchFamily="34" charset="0"/>
              </a:rPr>
              <a:t>Belgium</a:t>
            </a:r>
          </a:p>
          <a:p>
            <a:pPr marL="0" marR="0" lvl="0" indent="0" algn="l" defTabSz="683328" rtl="0" eaLnBrk="0" fontAlgn="base" latinLnBrk="0" hangingPunct="0">
              <a:lnSpc>
                <a:spcPct val="100000"/>
              </a:lnSpc>
              <a:spcBef>
                <a:spcPct val="0"/>
              </a:spcBef>
              <a:spcAft>
                <a:spcPct val="0"/>
              </a:spcAft>
              <a:buClrTx/>
              <a:buSzTx/>
              <a:buFontTx/>
              <a:buNone/>
              <a:tabLst/>
              <a:defRPr/>
            </a:pPr>
            <a:r>
              <a:rPr lang="en-GB" altLang="en-US" sz="1600" dirty="0">
                <a:solidFill>
                  <a:schemeClr val="tx1"/>
                </a:solidFill>
                <a:latin typeface="Spectral" panose="02020502060000000000" pitchFamily="18" charset="0"/>
                <a:cs typeface="Arial" panose="020B0604020202020204" pitchFamily="34" charset="0"/>
              </a:rPr>
              <a:t>T: +32 2 551 15 15</a:t>
            </a:r>
            <a:endParaRPr lang="en-GB" altLang="en-US" sz="1600" kern="1200" dirty="0">
              <a:solidFill>
                <a:schemeClr val="tx1"/>
              </a:solidFill>
              <a:latin typeface="+mn-lt"/>
              <a:ea typeface="+mn-ea"/>
              <a:cs typeface="Arial" panose="020B0604020202020204" pitchFamily="34" charset="0"/>
            </a:endParaRPr>
          </a:p>
          <a:p>
            <a:pPr defTabSz="683328" eaLnBrk="0" fontAlgn="base" hangingPunct="0">
              <a:spcBef>
                <a:spcPct val="0"/>
              </a:spcBef>
              <a:spcAft>
                <a:spcPct val="0"/>
              </a:spcAft>
            </a:pPr>
            <a:endParaRPr lang="en-GB" altLang="en-US" sz="1600" b="1" dirty="0">
              <a:solidFill>
                <a:schemeClr val="tx1"/>
              </a:solidFill>
              <a:latin typeface="+mn-lt"/>
              <a:cs typeface="Arial" panose="020B0604020202020204" pitchFamily="34" charset="0"/>
            </a:endParaRPr>
          </a:p>
          <a:p>
            <a:pPr defTabSz="683328" eaLnBrk="0" fontAlgn="base" hangingPunct="0">
              <a:spcBef>
                <a:spcPct val="0"/>
              </a:spcBef>
              <a:spcAft>
                <a:spcPct val="0"/>
              </a:spcAft>
            </a:pPr>
            <a:r>
              <a:rPr lang="en-GB" altLang="en-US" sz="1600" b="1" dirty="0">
                <a:solidFill>
                  <a:schemeClr val="tx1"/>
                </a:solidFill>
                <a:latin typeface="+mn-lt"/>
                <a:cs typeface="Arial" panose="020B0604020202020204" pitchFamily="34" charset="0"/>
              </a:rPr>
              <a:t>Liedekerke Brussels</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Boulevard de </a:t>
            </a:r>
            <a:r>
              <a:rPr lang="en-GB" altLang="en-US" sz="1600" dirty="0" err="1">
                <a:solidFill>
                  <a:schemeClr val="tx1"/>
                </a:solidFill>
                <a:latin typeface="Spectral" panose="02020502060000000000" pitchFamily="18" charset="0"/>
                <a:cs typeface="Arial" panose="020B0604020202020204" pitchFamily="34" charset="0"/>
              </a:rPr>
              <a:t>l’Empereur</a:t>
            </a:r>
            <a:r>
              <a:rPr lang="en-GB" altLang="en-US" sz="1600" dirty="0">
                <a:solidFill>
                  <a:schemeClr val="tx1"/>
                </a:solidFill>
                <a:latin typeface="Spectral" panose="02020502060000000000" pitchFamily="18" charset="0"/>
                <a:cs typeface="Arial" panose="020B0604020202020204" pitchFamily="34" charset="0"/>
              </a:rPr>
              <a:t> 3 </a:t>
            </a:r>
            <a:r>
              <a:rPr lang="en-GB" altLang="en-US" sz="1600" dirty="0" err="1">
                <a:solidFill>
                  <a:schemeClr val="tx1"/>
                </a:solidFill>
                <a:latin typeface="Spectral" panose="02020502060000000000" pitchFamily="18" charset="0"/>
                <a:cs typeface="Arial" panose="020B0604020202020204" pitchFamily="34" charset="0"/>
              </a:rPr>
              <a:t>Keizerslaan</a:t>
            </a:r>
            <a:endParaRPr lang="en-GB" altLang="en-US" sz="1600" dirty="0">
              <a:solidFill>
                <a:schemeClr val="tx1"/>
              </a:solidFill>
              <a:latin typeface="Spectral" panose="02020502060000000000" pitchFamily="18" charset="0"/>
              <a:cs typeface="Arial" panose="020B0604020202020204" pitchFamily="34" charset="0"/>
            </a:endParaRP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1000 Brussels</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Belgium</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T: +32 2 551 15 15</a:t>
            </a:r>
            <a:endParaRPr lang="en-GB" altLang="en-US" sz="1600" b="1" dirty="0">
              <a:solidFill>
                <a:schemeClr val="tx1"/>
              </a:solidFill>
              <a:latin typeface="+mn-lt"/>
              <a:cs typeface="Arial" panose="020B0604020202020204" pitchFamily="34" charset="0"/>
            </a:endParaRPr>
          </a:p>
          <a:p>
            <a:pPr defTabSz="683328" eaLnBrk="0" fontAlgn="base" hangingPunct="0">
              <a:spcBef>
                <a:spcPct val="0"/>
              </a:spcBef>
              <a:spcAft>
                <a:spcPct val="0"/>
              </a:spcAft>
            </a:pPr>
            <a:endParaRPr lang="en-GB" altLang="en-US" sz="1600" b="1" dirty="0">
              <a:solidFill>
                <a:schemeClr val="tx1"/>
              </a:solidFill>
              <a:latin typeface="+mn-lt"/>
              <a:cs typeface="Arial" panose="020B0604020202020204" pitchFamily="34" charset="0"/>
            </a:endParaRPr>
          </a:p>
          <a:p>
            <a:pPr defTabSz="683328" eaLnBrk="0" fontAlgn="base" hangingPunct="0">
              <a:spcBef>
                <a:spcPct val="0"/>
              </a:spcBef>
              <a:spcAft>
                <a:spcPct val="0"/>
              </a:spcAft>
            </a:pPr>
            <a:r>
              <a:rPr lang="en-GB" altLang="en-US" sz="1600" b="1" dirty="0">
                <a:solidFill>
                  <a:schemeClr val="tx1"/>
                </a:solidFill>
                <a:latin typeface="+mn-lt"/>
                <a:cs typeface="Arial" panose="020B0604020202020204" pitchFamily="34" charset="0"/>
              </a:rPr>
              <a:t>Liedekerke London</a:t>
            </a:r>
          </a:p>
          <a:p>
            <a:pPr marL="0" indent="0" algn="l" defTabSz="683328" rtl="0" eaLnBrk="0" fontAlgn="base" latinLnBrk="0" hangingPunct="0">
              <a:spcBef>
                <a:spcPct val="0"/>
              </a:spcBef>
              <a:spcAft>
                <a:spcPct val="0"/>
              </a:spcAft>
              <a:buFont typeface="Arial" charset="0"/>
              <a:buNone/>
              <a:defRPr/>
            </a:pPr>
            <a:r>
              <a:rPr lang="en-GB" sz="1600" kern="1200" dirty="0">
                <a:solidFill>
                  <a:schemeClr val="tx1"/>
                </a:solidFill>
                <a:latin typeface="Spectral" panose="02020502060000000000" pitchFamily="18" charset="0"/>
                <a:ea typeface="+mn-ea"/>
                <a:cs typeface="Arial" panose="020B0604020202020204" pitchFamily="34" charset="0"/>
              </a:rPr>
              <a:t>100 Bishopsgate</a:t>
            </a:r>
            <a:br>
              <a:rPr lang="en-GB" sz="1600" kern="1200" dirty="0">
                <a:solidFill>
                  <a:schemeClr val="tx1"/>
                </a:solidFill>
                <a:latin typeface="Spectral" panose="02020502060000000000" pitchFamily="18" charset="0"/>
                <a:ea typeface="+mn-ea"/>
                <a:cs typeface="Arial" panose="020B0604020202020204" pitchFamily="34" charset="0"/>
              </a:rPr>
            </a:br>
            <a:r>
              <a:rPr lang="en-GB" sz="1600" kern="1200" dirty="0">
                <a:solidFill>
                  <a:schemeClr val="tx1"/>
                </a:solidFill>
                <a:latin typeface="Spectral" panose="02020502060000000000" pitchFamily="18" charset="0"/>
                <a:ea typeface="+mn-ea"/>
                <a:cs typeface="Arial" panose="020B0604020202020204" pitchFamily="34" charset="0"/>
              </a:rPr>
              <a:t>London EC2N 4AG</a:t>
            </a:r>
            <a:br>
              <a:rPr lang="en-GB" sz="1600" kern="1200" dirty="0">
                <a:solidFill>
                  <a:schemeClr val="tx1"/>
                </a:solidFill>
                <a:latin typeface="Spectral" panose="02020502060000000000" pitchFamily="18" charset="0"/>
                <a:ea typeface="+mn-ea"/>
                <a:cs typeface="Arial" panose="020B0604020202020204" pitchFamily="34" charset="0"/>
              </a:rPr>
            </a:br>
            <a:r>
              <a:rPr lang="en-GB" sz="1600" kern="1200" dirty="0">
                <a:solidFill>
                  <a:schemeClr val="tx1"/>
                </a:solidFill>
                <a:latin typeface="Spectral" panose="02020502060000000000" pitchFamily="18" charset="0"/>
                <a:ea typeface="+mn-ea"/>
                <a:cs typeface="Arial" panose="020B0604020202020204" pitchFamily="34" charset="0"/>
              </a:rPr>
              <a:t>United Kingdom</a:t>
            </a:r>
          </a:p>
          <a:p>
            <a:pPr marL="0" indent="0" algn="l" defTabSz="683328" rtl="0" eaLnBrk="0" fontAlgn="base" latinLnBrk="0" hangingPunct="0">
              <a:spcBef>
                <a:spcPct val="0"/>
              </a:spcBef>
              <a:spcAft>
                <a:spcPct val="0"/>
              </a:spcAft>
              <a:buFont typeface="Arial" charset="0"/>
              <a:buNone/>
              <a:defRPr/>
            </a:pPr>
            <a:r>
              <a:rPr lang="en-GB" sz="1600" kern="1200" dirty="0">
                <a:solidFill>
                  <a:schemeClr val="tx1"/>
                </a:solidFill>
                <a:latin typeface="Spectral" panose="02020502060000000000" pitchFamily="18" charset="0"/>
                <a:ea typeface="+mn-ea"/>
                <a:cs typeface="Arial" panose="020B0604020202020204" pitchFamily="34" charset="0"/>
              </a:rPr>
              <a:t>+44 7 786 615 560</a:t>
            </a:r>
          </a:p>
          <a:p>
            <a:pPr defTabSz="683328" eaLnBrk="0" fontAlgn="base" hangingPunct="0">
              <a:spcBef>
                <a:spcPct val="0"/>
              </a:spcBef>
              <a:spcAft>
                <a:spcPct val="0"/>
              </a:spcAft>
            </a:pPr>
            <a:endParaRPr lang="en-GB" altLang="en-US" sz="1600" b="1" dirty="0">
              <a:solidFill>
                <a:schemeClr val="tx1"/>
              </a:solidFill>
              <a:latin typeface="+mn-lt"/>
              <a:cs typeface="Arial" panose="020B0604020202020204" pitchFamily="34" charset="0"/>
            </a:endParaRPr>
          </a:p>
          <a:p>
            <a:pPr defTabSz="683328" eaLnBrk="0" fontAlgn="base" hangingPunct="0">
              <a:spcBef>
                <a:spcPct val="0"/>
              </a:spcBef>
              <a:spcAft>
                <a:spcPct val="0"/>
              </a:spcAft>
            </a:pPr>
            <a:r>
              <a:rPr lang="en-GB" altLang="en-US" sz="1600" b="1" dirty="0">
                <a:solidFill>
                  <a:schemeClr val="tx1"/>
                </a:solidFill>
                <a:latin typeface="+mn-lt"/>
                <a:cs typeface="Arial" panose="020B0604020202020204" pitchFamily="34" charset="0"/>
              </a:rPr>
              <a:t>Liedekerke DRC</a:t>
            </a:r>
          </a:p>
          <a:p>
            <a:pPr defTabSz="683328" eaLnBrk="0" fontAlgn="base" hangingPunct="0">
              <a:spcBef>
                <a:spcPct val="0"/>
              </a:spcBef>
              <a:spcAft>
                <a:spcPct val="0"/>
              </a:spcAft>
            </a:pPr>
            <a:r>
              <a:rPr lang="en-GB" altLang="en-US" sz="1600" dirty="0" err="1">
                <a:solidFill>
                  <a:schemeClr val="tx1"/>
                </a:solidFill>
                <a:latin typeface="Spectral" panose="02020502060000000000" pitchFamily="18" charset="0"/>
                <a:cs typeface="Arial" panose="020B0604020202020204" pitchFamily="34" charset="0"/>
              </a:rPr>
              <a:t>Immeuble</a:t>
            </a:r>
            <a:r>
              <a:rPr lang="en-GB" altLang="en-US" sz="1600" dirty="0">
                <a:solidFill>
                  <a:schemeClr val="tx1"/>
                </a:solidFill>
                <a:latin typeface="Spectral" panose="02020502060000000000" pitchFamily="18" charset="0"/>
                <a:cs typeface="Arial" panose="020B0604020202020204" pitchFamily="34" charset="0"/>
              </a:rPr>
              <a:t> TILAPIA, 3ème étage</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Avenue </a:t>
            </a:r>
            <a:r>
              <a:rPr lang="en-GB" altLang="en-US" sz="1600" dirty="0" err="1">
                <a:solidFill>
                  <a:schemeClr val="tx1"/>
                </a:solidFill>
                <a:latin typeface="Spectral" panose="02020502060000000000" pitchFamily="18" charset="0"/>
                <a:cs typeface="Arial" panose="020B0604020202020204" pitchFamily="34" charset="0"/>
              </a:rPr>
              <a:t>Batetela</a:t>
            </a:r>
            <a:r>
              <a:rPr lang="en-GB" altLang="en-US" sz="1600" dirty="0">
                <a:solidFill>
                  <a:schemeClr val="tx1"/>
                </a:solidFill>
                <a:latin typeface="Spectral" panose="02020502060000000000" pitchFamily="18" charset="0"/>
                <a:cs typeface="Arial" panose="020B0604020202020204" pitchFamily="34" charset="0"/>
              </a:rPr>
              <a:t> n° 70</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Commune de la Gombe - Kinshasa</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Democratic Republic of the Congo</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T: + 243 854 854 854</a:t>
            </a:r>
            <a:endParaRPr lang="fr-BE" altLang="en-US" sz="1600" b="1" dirty="0">
              <a:solidFill>
                <a:schemeClr val="tx1"/>
              </a:solidFill>
              <a:latin typeface="+mn-lt"/>
              <a:cs typeface="Arial" panose="020B0604020202020204" pitchFamily="34" charset="0"/>
            </a:endParaRPr>
          </a:p>
          <a:p>
            <a:pPr defTabSz="683328" eaLnBrk="0" fontAlgn="base" hangingPunct="0">
              <a:spcBef>
                <a:spcPct val="0"/>
              </a:spcBef>
              <a:spcAft>
                <a:spcPct val="0"/>
              </a:spcAft>
            </a:pPr>
            <a:endParaRPr lang="en-GB" altLang="en-US" sz="1600" b="1" dirty="0">
              <a:solidFill>
                <a:schemeClr val="tx1"/>
              </a:solidFill>
              <a:latin typeface="+mn-lt"/>
              <a:cs typeface="Arial" panose="020B0604020202020204" pitchFamily="34" charset="0"/>
            </a:endParaRPr>
          </a:p>
          <a:p>
            <a:pPr defTabSz="683328" eaLnBrk="0" fontAlgn="base" hangingPunct="0">
              <a:spcBef>
                <a:spcPct val="0"/>
              </a:spcBef>
              <a:spcAft>
                <a:spcPct val="0"/>
              </a:spcAft>
            </a:pPr>
            <a:r>
              <a:rPr lang="en-GB" altLang="en-US" sz="1600" b="1" dirty="0">
                <a:solidFill>
                  <a:schemeClr val="tx1"/>
                </a:solidFill>
                <a:latin typeface="+mn-lt"/>
                <a:cs typeface="Arial" panose="020B0604020202020204" pitchFamily="34" charset="0"/>
              </a:rPr>
              <a:t>Liedekerke Great Lakes</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KG 541 St</a:t>
            </a:r>
          </a:p>
          <a:p>
            <a:pPr marL="0" marR="0" lvl="0" indent="0" algn="l" defTabSz="683328" rtl="0" eaLnBrk="0" fontAlgn="base" latinLnBrk="0" hangingPunct="0">
              <a:lnSpc>
                <a:spcPct val="100000"/>
              </a:lnSpc>
              <a:spcBef>
                <a:spcPct val="0"/>
              </a:spcBef>
              <a:spcAft>
                <a:spcPct val="0"/>
              </a:spcAft>
              <a:buClrTx/>
              <a:buSzTx/>
              <a:buFontTx/>
              <a:buNone/>
              <a:tabLst/>
              <a:defRPr/>
            </a:pPr>
            <a:r>
              <a:rPr lang="en-GB" altLang="en-US" sz="1600" dirty="0">
                <a:solidFill>
                  <a:schemeClr val="tx1"/>
                </a:solidFill>
                <a:latin typeface="Spectral" panose="02020502060000000000" pitchFamily="18" charset="0"/>
                <a:cs typeface="Arial" panose="020B0604020202020204" pitchFamily="34" charset="0"/>
              </a:rPr>
              <a:t>Career Center Building, 6th Floor</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Kigali</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Rwanda</a:t>
            </a:r>
          </a:p>
          <a:p>
            <a:pPr defTabSz="683328" eaLnBrk="0" fontAlgn="base" hangingPunct="0">
              <a:spcBef>
                <a:spcPct val="0"/>
              </a:spcBef>
              <a:spcAft>
                <a:spcPct val="0"/>
              </a:spcAft>
            </a:pPr>
            <a:r>
              <a:rPr lang="en-GB" altLang="en-US" sz="1600" dirty="0">
                <a:solidFill>
                  <a:schemeClr val="tx1"/>
                </a:solidFill>
                <a:latin typeface="Spectral" panose="02020502060000000000" pitchFamily="18" charset="0"/>
                <a:cs typeface="Arial" panose="020B0604020202020204" pitchFamily="34" charset="0"/>
              </a:rPr>
              <a:t>T: +250 786 041 479</a:t>
            </a:r>
          </a:p>
        </p:txBody>
      </p:sp>
      <p:pic>
        <p:nvPicPr>
          <p:cNvPr id="5" name="Picture 2" descr="A black rectangle with a black background&#10;&#10;Description automatically generated with low confidence">
            <a:extLst>
              <a:ext uri="{FF2B5EF4-FFF2-40B4-BE49-F238E27FC236}">
                <a16:creationId xmlns:a16="http://schemas.microsoft.com/office/drawing/2014/main" id="{AF829746-3F61-AFD4-1588-FCAC0CFCB2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20856" y="2019300"/>
            <a:ext cx="7246288" cy="6630687"/>
          </a:xfrm>
          <a:prstGeom prst="rect">
            <a:avLst/>
          </a:prstGeom>
        </p:spPr>
      </p:pic>
    </p:spTree>
    <p:extLst>
      <p:ext uri="{BB962C8B-B14F-4D97-AF65-F5344CB8AC3E}">
        <p14:creationId xmlns:p14="http://schemas.microsoft.com/office/powerpoint/2010/main" val="3741350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mber list">
    <p:spTree>
      <p:nvGrpSpPr>
        <p:cNvPr id="1" name=""/>
        <p:cNvGrpSpPr/>
        <p:nvPr/>
      </p:nvGrpSpPr>
      <p:grpSpPr>
        <a:xfrm>
          <a:off x="0" y="0"/>
          <a:ext cx="0" cy="0"/>
          <a:chOff x="0" y="0"/>
          <a:chExt cx="0" cy="0"/>
        </a:xfrm>
      </p:grpSpPr>
      <p:pic>
        <p:nvPicPr>
          <p:cNvPr id="41" name="Image 40" descr="Une image contenant noir, obscurité&#10;&#10;Description générée automatiquement">
            <a:extLst>
              <a:ext uri="{FF2B5EF4-FFF2-40B4-BE49-F238E27FC236}">
                <a16:creationId xmlns:a16="http://schemas.microsoft.com/office/drawing/2014/main" id="{01A9A4E9-A10B-7879-6144-B7E3CF2264FE}"/>
              </a:ext>
            </a:extLst>
          </p:cNvPr>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9109191" y="1266329"/>
            <a:ext cx="12537756" cy="8053635"/>
          </a:xfrm>
          <a:prstGeom prst="rect">
            <a:avLst/>
          </a:prstGeom>
        </p:spPr>
      </p:pic>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65818" y="1903140"/>
            <a:ext cx="13062757" cy="1190595"/>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ADD TITLE (ALL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2007912" y="3550260"/>
            <a:ext cx="6704040"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8596"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4" name="Text Placeholder 16">
            <a:extLst>
              <a:ext uri="{FF2B5EF4-FFF2-40B4-BE49-F238E27FC236}">
                <a16:creationId xmlns:a16="http://schemas.microsoft.com/office/drawing/2014/main" id="{DEACDC2E-BF82-4AFD-E8F6-D872C616F9FB}"/>
              </a:ext>
            </a:extLst>
          </p:cNvPr>
          <p:cNvSpPr>
            <a:spLocks noGrp="1"/>
          </p:cNvSpPr>
          <p:nvPr>
            <p:ph type="body" sz="quarter" idx="17" hasCustomPrompt="1"/>
          </p:nvPr>
        </p:nvSpPr>
        <p:spPr>
          <a:xfrm>
            <a:off x="1214129" y="5529280"/>
            <a:ext cx="1144587" cy="703321"/>
          </a:xfrm>
          <a:prstGeom prst="rect">
            <a:avLst/>
          </a:prstGeom>
          <a:ln>
            <a:solidFill>
              <a:schemeClr val="tx1"/>
            </a:solidFill>
          </a:ln>
        </p:spPr>
        <p:txBody>
          <a:bodyPr/>
          <a:lstStyle>
            <a:lvl1pPr marL="0" indent="0">
              <a:buNone/>
              <a:defRPr sz="5400" b="1" i="1">
                <a:solidFill>
                  <a:schemeClr val="tx1"/>
                </a:solidFill>
                <a:latin typeface="Spectral" panose="02020502060000000000" pitchFamily="18" charset="0"/>
              </a:defRPr>
            </a:lvl1pPr>
          </a:lstStyle>
          <a:p>
            <a:pPr lvl="0"/>
            <a:r>
              <a:rPr lang="en-US" dirty="0"/>
              <a:t>01</a:t>
            </a:r>
          </a:p>
        </p:txBody>
      </p:sp>
      <p:sp>
        <p:nvSpPr>
          <p:cNvPr id="6" name="Text Placeholder 18">
            <a:extLst>
              <a:ext uri="{FF2B5EF4-FFF2-40B4-BE49-F238E27FC236}">
                <a16:creationId xmlns:a16="http://schemas.microsoft.com/office/drawing/2014/main" id="{CEC85A55-F45D-E3B1-DB5C-5DDDF8B7913C}"/>
              </a:ext>
            </a:extLst>
          </p:cNvPr>
          <p:cNvSpPr>
            <a:spLocks noGrp="1"/>
          </p:cNvSpPr>
          <p:nvPr>
            <p:ph type="body" sz="quarter" idx="18" hasCustomPrompt="1"/>
          </p:nvPr>
        </p:nvSpPr>
        <p:spPr>
          <a:xfrm>
            <a:off x="1214129" y="6260432"/>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23" name="Espace réservé du texte 14">
            <a:extLst>
              <a:ext uri="{FF2B5EF4-FFF2-40B4-BE49-F238E27FC236}">
                <a16:creationId xmlns:a16="http://schemas.microsoft.com/office/drawing/2014/main" id="{296BBC0B-A0C0-4086-CD75-806376A1CDC9}"/>
              </a:ext>
            </a:extLst>
          </p:cNvPr>
          <p:cNvSpPr>
            <a:spLocks noGrp="1"/>
          </p:cNvSpPr>
          <p:nvPr>
            <p:ph type="body" sz="quarter" idx="27" hasCustomPrompt="1"/>
          </p:nvPr>
        </p:nvSpPr>
        <p:spPr>
          <a:xfrm>
            <a:off x="1214129" y="6801609"/>
            <a:ext cx="2439987" cy="2223475"/>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24" name="Text Placeholder 16">
            <a:extLst>
              <a:ext uri="{FF2B5EF4-FFF2-40B4-BE49-F238E27FC236}">
                <a16:creationId xmlns:a16="http://schemas.microsoft.com/office/drawing/2014/main" id="{A1A23979-332D-F431-F28F-30173FC3B710}"/>
              </a:ext>
            </a:extLst>
          </p:cNvPr>
          <p:cNvSpPr>
            <a:spLocks noGrp="1"/>
          </p:cNvSpPr>
          <p:nvPr>
            <p:ph type="body" sz="quarter" idx="28" hasCustomPrompt="1"/>
          </p:nvPr>
        </p:nvSpPr>
        <p:spPr>
          <a:xfrm>
            <a:off x="3887416" y="5529280"/>
            <a:ext cx="1144587" cy="703321"/>
          </a:xfrm>
          <a:prstGeom prst="rect">
            <a:avLst/>
          </a:prstGeom>
          <a:ln>
            <a:solidFill>
              <a:schemeClr val="tx1"/>
            </a:solidFill>
          </a:ln>
        </p:spPr>
        <p:txBody>
          <a:bodyPr/>
          <a:lstStyle>
            <a:lvl1pPr marL="0" indent="0">
              <a:buNone/>
              <a:defRPr sz="5400" b="1" i="1">
                <a:solidFill>
                  <a:schemeClr val="tx1"/>
                </a:solidFill>
                <a:latin typeface="Spectral" panose="02020502060000000000" pitchFamily="18" charset="0"/>
              </a:defRPr>
            </a:lvl1pPr>
          </a:lstStyle>
          <a:p>
            <a:pPr lvl="0"/>
            <a:r>
              <a:rPr lang="en-US" dirty="0"/>
              <a:t>02</a:t>
            </a:r>
          </a:p>
        </p:txBody>
      </p:sp>
      <p:sp>
        <p:nvSpPr>
          <p:cNvPr id="25" name="Text Placeholder 18">
            <a:extLst>
              <a:ext uri="{FF2B5EF4-FFF2-40B4-BE49-F238E27FC236}">
                <a16:creationId xmlns:a16="http://schemas.microsoft.com/office/drawing/2014/main" id="{96C648D4-360C-D6E9-9302-8B6C345DBA97}"/>
              </a:ext>
            </a:extLst>
          </p:cNvPr>
          <p:cNvSpPr>
            <a:spLocks noGrp="1"/>
          </p:cNvSpPr>
          <p:nvPr>
            <p:ph type="body" sz="quarter" idx="29" hasCustomPrompt="1"/>
          </p:nvPr>
        </p:nvSpPr>
        <p:spPr>
          <a:xfrm>
            <a:off x="3887416" y="6260432"/>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27" name="Espace réservé du texte 14">
            <a:extLst>
              <a:ext uri="{FF2B5EF4-FFF2-40B4-BE49-F238E27FC236}">
                <a16:creationId xmlns:a16="http://schemas.microsoft.com/office/drawing/2014/main" id="{4111367C-6AB8-68A9-0848-B7F6D28BAA17}"/>
              </a:ext>
            </a:extLst>
          </p:cNvPr>
          <p:cNvSpPr>
            <a:spLocks noGrp="1"/>
          </p:cNvSpPr>
          <p:nvPr>
            <p:ph type="body" sz="quarter" idx="30" hasCustomPrompt="1"/>
          </p:nvPr>
        </p:nvSpPr>
        <p:spPr>
          <a:xfrm>
            <a:off x="3887416" y="6801609"/>
            <a:ext cx="2439987" cy="2223475"/>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28" name="Text Placeholder 16">
            <a:extLst>
              <a:ext uri="{FF2B5EF4-FFF2-40B4-BE49-F238E27FC236}">
                <a16:creationId xmlns:a16="http://schemas.microsoft.com/office/drawing/2014/main" id="{A8A39757-ED77-F6F2-FBDB-D61EA1631DF1}"/>
              </a:ext>
            </a:extLst>
          </p:cNvPr>
          <p:cNvSpPr>
            <a:spLocks noGrp="1"/>
          </p:cNvSpPr>
          <p:nvPr>
            <p:ph type="body" sz="quarter" idx="31" hasCustomPrompt="1"/>
          </p:nvPr>
        </p:nvSpPr>
        <p:spPr>
          <a:xfrm>
            <a:off x="6536819" y="5537057"/>
            <a:ext cx="1144587" cy="703321"/>
          </a:xfrm>
          <a:prstGeom prst="rect">
            <a:avLst/>
          </a:prstGeom>
          <a:ln>
            <a:solidFill>
              <a:schemeClr val="tx1"/>
            </a:solidFill>
          </a:ln>
        </p:spPr>
        <p:txBody>
          <a:bodyPr/>
          <a:lstStyle>
            <a:lvl1pPr marL="0" indent="0">
              <a:buNone/>
              <a:defRPr sz="5400" b="1" i="1">
                <a:solidFill>
                  <a:schemeClr val="tx1"/>
                </a:solidFill>
                <a:latin typeface="Spectral" panose="02020502060000000000" pitchFamily="18" charset="0"/>
              </a:defRPr>
            </a:lvl1pPr>
          </a:lstStyle>
          <a:p>
            <a:pPr lvl="0"/>
            <a:r>
              <a:rPr lang="en-US" dirty="0"/>
              <a:t>03</a:t>
            </a:r>
          </a:p>
        </p:txBody>
      </p:sp>
      <p:sp>
        <p:nvSpPr>
          <p:cNvPr id="29" name="Text Placeholder 18">
            <a:extLst>
              <a:ext uri="{FF2B5EF4-FFF2-40B4-BE49-F238E27FC236}">
                <a16:creationId xmlns:a16="http://schemas.microsoft.com/office/drawing/2014/main" id="{40B69624-88C2-6581-D8E8-4F773BA10D54}"/>
              </a:ext>
            </a:extLst>
          </p:cNvPr>
          <p:cNvSpPr>
            <a:spLocks noGrp="1"/>
          </p:cNvSpPr>
          <p:nvPr>
            <p:ph type="body" sz="quarter" idx="32" hasCustomPrompt="1"/>
          </p:nvPr>
        </p:nvSpPr>
        <p:spPr>
          <a:xfrm>
            <a:off x="6536819" y="6268209"/>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30" name="Espace réservé du texte 14">
            <a:extLst>
              <a:ext uri="{FF2B5EF4-FFF2-40B4-BE49-F238E27FC236}">
                <a16:creationId xmlns:a16="http://schemas.microsoft.com/office/drawing/2014/main" id="{C66327C9-8CA2-8C09-3F85-78AE831E3575}"/>
              </a:ext>
            </a:extLst>
          </p:cNvPr>
          <p:cNvSpPr>
            <a:spLocks noGrp="1"/>
          </p:cNvSpPr>
          <p:nvPr>
            <p:ph type="body" sz="quarter" idx="33" hasCustomPrompt="1"/>
          </p:nvPr>
        </p:nvSpPr>
        <p:spPr>
          <a:xfrm>
            <a:off x="6536819" y="6809386"/>
            <a:ext cx="2439987" cy="2223475"/>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31" name="Text Placeholder 16">
            <a:extLst>
              <a:ext uri="{FF2B5EF4-FFF2-40B4-BE49-F238E27FC236}">
                <a16:creationId xmlns:a16="http://schemas.microsoft.com/office/drawing/2014/main" id="{536015D2-85DC-DCB5-615F-F261AA633214}"/>
              </a:ext>
            </a:extLst>
          </p:cNvPr>
          <p:cNvSpPr>
            <a:spLocks noGrp="1"/>
          </p:cNvSpPr>
          <p:nvPr>
            <p:ph type="body" sz="quarter" idx="34" hasCustomPrompt="1"/>
          </p:nvPr>
        </p:nvSpPr>
        <p:spPr>
          <a:xfrm>
            <a:off x="9210106" y="5537057"/>
            <a:ext cx="1144587" cy="703321"/>
          </a:xfrm>
          <a:prstGeom prst="rect">
            <a:avLst/>
          </a:prstGeom>
          <a:ln>
            <a:solidFill>
              <a:schemeClr val="tx1"/>
            </a:solidFill>
          </a:ln>
        </p:spPr>
        <p:txBody>
          <a:bodyPr/>
          <a:lstStyle>
            <a:lvl1pPr marL="0" indent="0">
              <a:buNone/>
              <a:defRPr sz="5400" b="1" i="1">
                <a:solidFill>
                  <a:schemeClr val="tx1"/>
                </a:solidFill>
                <a:latin typeface="Spectral" panose="02020502060000000000" pitchFamily="18" charset="0"/>
              </a:defRPr>
            </a:lvl1pPr>
          </a:lstStyle>
          <a:p>
            <a:pPr lvl="0"/>
            <a:r>
              <a:rPr lang="en-US" dirty="0"/>
              <a:t>04</a:t>
            </a:r>
          </a:p>
        </p:txBody>
      </p:sp>
      <p:sp>
        <p:nvSpPr>
          <p:cNvPr id="32" name="Text Placeholder 18">
            <a:extLst>
              <a:ext uri="{FF2B5EF4-FFF2-40B4-BE49-F238E27FC236}">
                <a16:creationId xmlns:a16="http://schemas.microsoft.com/office/drawing/2014/main" id="{06476B7F-26D1-3C07-995E-BEC9026AA18C}"/>
              </a:ext>
            </a:extLst>
          </p:cNvPr>
          <p:cNvSpPr>
            <a:spLocks noGrp="1"/>
          </p:cNvSpPr>
          <p:nvPr>
            <p:ph type="body" sz="quarter" idx="35" hasCustomPrompt="1"/>
          </p:nvPr>
        </p:nvSpPr>
        <p:spPr>
          <a:xfrm>
            <a:off x="9210106" y="6268209"/>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33" name="Espace réservé du texte 14">
            <a:extLst>
              <a:ext uri="{FF2B5EF4-FFF2-40B4-BE49-F238E27FC236}">
                <a16:creationId xmlns:a16="http://schemas.microsoft.com/office/drawing/2014/main" id="{C118A6AC-EC38-6EC4-BC26-F0E081E2F155}"/>
              </a:ext>
            </a:extLst>
          </p:cNvPr>
          <p:cNvSpPr>
            <a:spLocks noGrp="1"/>
          </p:cNvSpPr>
          <p:nvPr>
            <p:ph type="body" sz="quarter" idx="36" hasCustomPrompt="1"/>
          </p:nvPr>
        </p:nvSpPr>
        <p:spPr>
          <a:xfrm>
            <a:off x="9210106" y="6809386"/>
            <a:ext cx="2439987" cy="2223475"/>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34" name="Text Placeholder 16">
            <a:extLst>
              <a:ext uri="{FF2B5EF4-FFF2-40B4-BE49-F238E27FC236}">
                <a16:creationId xmlns:a16="http://schemas.microsoft.com/office/drawing/2014/main" id="{801254A1-65A7-86D2-892C-66CE15B17D49}"/>
              </a:ext>
            </a:extLst>
          </p:cNvPr>
          <p:cNvSpPr>
            <a:spLocks noGrp="1"/>
          </p:cNvSpPr>
          <p:nvPr>
            <p:ph type="body" sz="quarter" idx="37" hasCustomPrompt="1"/>
          </p:nvPr>
        </p:nvSpPr>
        <p:spPr>
          <a:xfrm>
            <a:off x="11854696" y="5537057"/>
            <a:ext cx="1144587" cy="703321"/>
          </a:xfrm>
          <a:prstGeom prst="rect">
            <a:avLst/>
          </a:prstGeom>
          <a:ln>
            <a:solidFill>
              <a:schemeClr val="tx1"/>
            </a:solidFill>
          </a:ln>
        </p:spPr>
        <p:txBody>
          <a:bodyPr/>
          <a:lstStyle>
            <a:lvl1pPr marL="0" indent="0">
              <a:buNone/>
              <a:defRPr sz="5400" b="1" i="1">
                <a:solidFill>
                  <a:schemeClr val="tx1"/>
                </a:solidFill>
                <a:latin typeface="Spectral" panose="02020502060000000000" pitchFamily="18" charset="0"/>
              </a:defRPr>
            </a:lvl1pPr>
          </a:lstStyle>
          <a:p>
            <a:pPr lvl="0"/>
            <a:r>
              <a:rPr lang="en-US" dirty="0"/>
              <a:t>05</a:t>
            </a:r>
          </a:p>
        </p:txBody>
      </p:sp>
      <p:sp>
        <p:nvSpPr>
          <p:cNvPr id="35" name="Text Placeholder 18">
            <a:extLst>
              <a:ext uri="{FF2B5EF4-FFF2-40B4-BE49-F238E27FC236}">
                <a16:creationId xmlns:a16="http://schemas.microsoft.com/office/drawing/2014/main" id="{764F98F0-9ED3-FC10-307B-B11577A0251C}"/>
              </a:ext>
            </a:extLst>
          </p:cNvPr>
          <p:cNvSpPr>
            <a:spLocks noGrp="1"/>
          </p:cNvSpPr>
          <p:nvPr>
            <p:ph type="body" sz="quarter" idx="38" hasCustomPrompt="1"/>
          </p:nvPr>
        </p:nvSpPr>
        <p:spPr>
          <a:xfrm>
            <a:off x="11854696" y="6268209"/>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36" name="Espace réservé du texte 14">
            <a:extLst>
              <a:ext uri="{FF2B5EF4-FFF2-40B4-BE49-F238E27FC236}">
                <a16:creationId xmlns:a16="http://schemas.microsoft.com/office/drawing/2014/main" id="{21470FE0-02DE-A72E-C20B-AF41BC62D200}"/>
              </a:ext>
            </a:extLst>
          </p:cNvPr>
          <p:cNvSpPr>
            <a:spLocks noGrp="1"/>
          </p:cNvSpPr>
          <p:nvPr>
            <p:ph type="body" sz="quarter" idx="39" hasCustomPrompt="1"/>
          </p:nvPr>
        </p:nvSpPr>
        <p:spPr>
          <a:xfrm>
            <a:off x="11854696" y="6809386"/>
            <a:ext cx="2439987" cy="2223475"/>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37" name="Text Placeholder 16">
            <a:extLst>
              <a:ext uri="{FF2B5EF4-FFF2-40B4-BE49-F238E27FC236}">
                <a16:creationId xmlns:a16="http://schemas.microsoft.com/office/drawing/2014/main" id="{DD313046-7202-4ECA-5CA1-4659267FB6DF}"/>
              </a:ext>
            </a:extLst>
          </p:cNvPr>
          <p:cNvSpPr>
            <a:spLocks noGrp="1"/>
          </p:cNvSpPr>
          <p:nvPr>
            <p:ph type="body" sz="quarter" idx="40" hasCustomPrompt="1"/>
          </p:nvPr>
        </p:nvSpPr>
        <p:spPr>
          <a:xfrm>
            <a:off x="14527983" y="5537057"/>
            <a:ext cx="1144587" cy="703321"/>
          </a:xfrm>
          <a:prstGeom prst="rect">
            <a:avLst/>
          </a:prstGeom>
          <a:ln>
            <a:solidFill>
              <a:schemeClr val="tx1"/>
            </a:solidFill>
          </a:ln>
        </p:spPr>
        <p:txBody>
          <a:bodyPr/>
          <a:lstStyle>
            <a:lvl1pPr marL="0" indent="0">
              <a:buNone/>
              <a:defRPr sz="5400" b="1" i="1">
                <a:solidFill>
                  <a:schemeClr val="tx1"/>
                </a:solidFill>
                <a:latin typeface="Spectral" panose="02020502060000000000" pitchFamily="18" charset="0"/>
              </a:defRPr>
            </a:lvl1pPr>
          </a:lstStyle>
          <a:p>
            <a:pPr lvl="0"/>
            <a:r>
              <a:rPr lang="en-US" dirty="0"/>
              <a:t>06</a:t>
            </a:r>
          </a:p>
        </p:txBody>
      </p:sp>
      <p:sp>
        <p:nvSpPr>
          <p:cNvPr id="38" name="Text Placeholder 18">
            <a:extLst>
              <a:ext uri="{FF2B5EF4-FFF2-40B4-BE49-F238E27FC236}">
                <a16:creationId xmlns:a16="http://schemas.microsoft.com/office/drawing/2014/main" id="{16DDEE41-C6B7-788C-E2EF-32166415641E}"/>
              </a:ext>
            </a:extLst>
          </p:cNvPr>
          <p:cNvSpPr>
            <a:spLocks noGrp="1"/>
          </p:cNvSpPr>
          <p:nvPr>
            <p:ph type="body" sz="quarter" idx="41" hasCustomPrompt="1"/>
          </p:nvPr>
        </p:nvSpPr>
        <p:spPr>
          <a:xfrm>
            <a:off x="14527983" y="6268209"/>
            <a:ext cx="2439987" cy="533400"/>
          </a:xfrm>
          <a:prstGeom prst="rect">
            <a:avLst/>
          </a:prstGeom>
          <a:ln>
            <a:solidFill>
              <a:schemeClr val="tx1"/>
            </a:solidFill>
          </a:ln>
        </p:spPr>
        <p:txBody>
          <a:bodyPr/>
          <a:lstStyle>
            <a:lvl1pPr marL="0" indent="0">
              <a:buNone/>
              <a:defRPr sz="2800" u="none">
                <a:solidFill>
                  <a:schemeClr val="accent3"/>
                </a:solidFill>
                <a:latin typeface="Avenir LT Std 65 Medium" panose="020B0803020203020204" pitchFamily="34" charset="0"/>
              </a:defRPr>
            </a:lvl1pPr>
          </a:lstStyle>
          <a:p>
            <a:pPr lvl="0"/>
            <a:r>
              <a:rPr lang="en-US" dirty="0"/>
              <a:t>TITLE</a:t>
            </a:r>
            <a:endParaRPr lang="nl-NL" dirty="0"/>
          </a:p>
        </p:txBody>
      </p:sp>
      <p:sp>
        <p:nvSpPr>
          <p:cNvPr id="39" name="Espace réservé du texte 14">
            <a:extLst>
              <a:ext uri="{FF2B5EF4-FFF2-40B4-BE49-F238E27FC236}">
                <a16:creationId xmlns:a16="http://schemas.microsoft.com/office/drawing/2014/main" id="{CFD05012-4354-2F5E-9B10-9CE9D1AD9B4E}"/>
              </a:ext>
            </a:extLst>
          </p:cNvPr>
          <p:cNvSpPr>
            <a:spLocks noGrp="1"/>
          </p:cNvSpPr>
          <p:nvPr>
            <p:ph type="body" sz="quarter" idx="42" hasCustomPrompt="1"/>
          </p:nvPr>
        </p:nvSpPr>
        <p:spPr>
          <a:xfrm>
            <a:off x="14527983" y="6809386"/>
            <a:ext cx="2439987" cy="2223475"/>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sp>
        <p:nvSpPr>
          <p:cNvPr id="42" name="Espace réservé du texte 5">
            <a:extLst>
              <a:ext uri="{FF2B5EF4-FFF2-40B4-BE49-F238E27FC236}">
                <a16:creationId xmlns:a16="http://schemas.microsoft.com/office/drawing/2014/main" id="{B861EF65-0081-21D1-CB95-9D9F4C24DB24}"/>
              </a:ext>
            </a:extLst>
          </p:cNvPr>
          <p:cNvSpPr>
            <a:spLocks noGrp="1"/>
          </p:cNvSpPr>
          <p:nvPr>
            <p:ph type="body" sz="quarter" idx="43" hasCustomPrompt="1"/>
          </p:nvPr>
        </p:nvSpPr>
        <p:spPr>
          <a:xfrm>
            <a:off x="2007912" y="3044514"/>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3230757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1C6F0373-12B2-A3D7-E53F-F61030F8741D}"/>
              </a:ext>
            </a:extLst>
          </p:cNvPr>
          <p:cNvSpPr>
            <a:spLocks noGrp="1"/>
          </p:cNvSpPr>
          <p:nvPr>
            <p:ph type="pic" sz="quarter" idx="18" hasCustomPrompt="1"/>
          </p:nvPr>
        </p:nvSpPr>
        <p:spPr>
          <a:xfrm>
            <a:off x="0" y="0"/>
            <a:ext cx="18288000" cy="4365625"/>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endParaRPr lang="fr-FR" dirty="0"/>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65818" y="5112028"/>
            <a:ext cx="13062757" cy="1190595"/>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ADD TITLE (ALL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p>
            <a:fld id="{756A0F92-6771-45CB-8A7A-5CD0AE30433F}" type="slidenum">
              <a:rPr lang="fr-FR" smtClean="0"/>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2007911" y="7159724"/>
            <a:ext cx="7101279" cy="1584176"/>
          </a:xfrm>
        </p:spPr>
        <p:txBody>
          <a:bodyPr>
            <a:normAutofit/>
          </a:bodyPr>
          <a:lstStyle>
            <a:lvl1pPr marL="342900" indent="-342900">
              <a:buFont typeface="Wingdings" panose="05000000000000000000" pitchFamily="2" charset="2"/>
              <a:buChar char="§"/>
              <a:defRPr sz="2000">
                <a:latin typeface="Spectral" panose="02020502060000000000" pitchFamily="18" charset="0"/>
              </a:defRPr>
            </a:lvl1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lvl="0"/>
            <a:endParaRPr lang="fr-FR" dirty="0" err="1"/>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8596"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791980"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5" name="Espace réservé du texte 14">
            <a:extLst>
              <a:ext uri="{FF2B5EF4-FFF2-40B4-BE49-F238E27FC236}">
                <a16:creationId xmlns:a16="http://schemas.microsoft.com/office/drawing/2014/main" id="{B5A78419-F537-D86E-8B99-BE10D3B0A3F1}"/>
              </a:ext>
            </a:extLst>
          </p:cNvPr>
          <p:cNvSpPr>
            <a:spLocks noGrp="1"/>
          </p:cNvSpPr>
          <p:nvPr>
            <p:ph type="body" sz="quarter" idx="17" hasCustomPrompt="1"/>
          </p:nvPr>
        </p:nvSpPr>
        <p:spPr>
          <a:xfrm>
            <a:off x="9360024" y="7159724"/>
            <a:ext cx="6704040" cy="1584176"/>
          </a:xfrm>
        </p:spPr>
        <p:txBody>
          <a:bodyPr>
            <a:normAutofit/>
          </a:bodyPr>
          <a:lstStyle>
            <a:lvl1pPr marL="342900" indent="-342900">
              <a:buFont typeface="Wingdings" panose="05000000000000000000" pitchFamily="2" charset="2"/>
              <a:buChar char="§"/>
              <a:defRPr sz="2000">
                <a:latin typeface="Spectral" panose="02020502060000000000" pitchFamily="18" charset="0"/>
              </a:defRPr>
            </a:lvl1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lvl="0"/>
            <a:endParaRPr lang="fr-FR" dirty="0" err="1"/>
          </a:p>
        </p:txBody>
      </p:sp>
      <p:sp>
        <p:nvSpPr>
          <p:cNvPr id="11" name="Espace réservé du texte 5">
            <a:extLst>
              <a:ext uri="{FF2B5EF4-FFF2-40B4-BE49-F238E27FC236}">
                <a16:creationId xmlns:a16="http://schemas.microsoft.com/office/drawing/2014/main" id="{CE91B1D4-4D5C-74F2-8CBF-6ACB0C077501}"/>
              </a:ext>
            </a:extLst>
          </p:cNvPr>
          <p:cNvSpPr>
            <a:spLocks noGrp="1"/>
          </p:cNvSpPr>
          <p:nvPr>
            <p:ph type="body" sz="quarter" idx="19" hasCustomPrompt="1"/>
          </p:nvPr>
        </p:nvSpPr>
        <p:spPr>
          <a:xfrm>
            <a:off x="2007911" y="6330787"/>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335059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amp; white lis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D579D-DE2A-85D0-9FC0-6B98264B88D0}"/>
              </a:ext>
            </a:extLst>
          </p:cNvPr>
          <p:cNvSpPr/>
          <p:nvPr userDrawn="1"/>
        </p:nvSpPr>
        <p:spPr>
          <a:xfrm>
            <a:off x="9178812" y="0"/>
            <a:ext cx="9109188" cy="102869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65819" y="2821847"/>
            <a:ext cx="7446134" cy="2216104"/>
          </a:xfrm>
        </p:spPr>
        <p:txBody>
          <a:bodyPr>
            <a:noAutofit/>
          </a:bodyPr>
          <a:lstStyle>
            <a:lvl1pPr algn="l">
              <a:defRPr sz="6000" b="0" spc="600">
                <a:latin typeface="Avenir Black" panose="020B0803020203020204" pitchFamily="34" charset="-78"/>
                <a:cs typeface="Avenir Black" panose="020B0803020203020204" pitchFamily="34" charset="-78"/>
              </a:defRPr>
            </a:lvl1pPr>
          </a:lstStyle>
          <a:p>
            <a:r>
              <a:rPr lang="fr-FR" dirty="0"/>
              <a:t>ADD TITLE</a:t>
            </a:r>
            <a:br>
              <a:rPr lang="fr-FR" dirty="0"/>
            </a:br>
            <a:r>
              <a:rPr lang="fr-FR" dirty="0"/>
              <a:t>(ALL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bg1"/>
                </a:solidFill>
              </a:defRPr>
            </a:lvl1pPr>
          </a:lstStyle>
          <a:p>
            <a:fld id="{756A0F92-6771-45CB-8A7A-5CD0AE30433F}" type="slidenum">
              <a:rPr lang="fr-FR" smtClean="0"/>
              <a:pPr/>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9929421" y="3733126"/>
            <a:ext cx="7101279" cy="2974199"/>
          </a:xfrm>
        </p:spPr>
        <p:txBody>
          <a:bodyPr>
            <a:normAutofit/>
          </a:bodyPr>
          <a:lstStyle>
            <a:lvl1pPr marL="0" indent="0">
              <a:buFont typeface="Wingdings" panose="05000000000000000000" pitchFamily="2" charset="2"/>
              <a:buNone/>
              <a:defRPr sz="4000">
                <a:solidFill>
                  <a:schemeClr val="bg1"/>
                </a:solidFill>
              </a:defRPr>
            </a:lvl1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lvl="0"/>
            <a:endParaRPr lang="fr-FR" dirty="0" err="1"/>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8596"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18660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4" name="Espace réservé du texte 14">
            <a:extLst>
              <a:ext uri="{FF2B5EF4-FFF2-40B4-BE49-F238E27FC236}">
                <a16:creationId xmlns:a16="http://schemas.microsoft.com/office/drawing/2014/main" id="{BEBFCD74-9AC4-FBA0-4F00-C8EE1E94E616}"/>
              </a:ext>
            </a:extLst>
          </p:cNvPr>
          <p:cNvSpPr>
            <a:spLocks noGrp="1"/>
          </p:cNvSpPr>
          <p:nvPr>
            <p:ph type="body" sz="quarter" idx="18" hasCustomPrompt="1"/>
          </p:nvPr>
        </p:nvSpPr>
        <p:spPr>
          <a:xfrm>
            <a:off x="2007912" y="5514195"/>
            <a:ext cx="6704040" cy="1193130"/>
          </a:xfrm>
        </p:spPr>
        <p:txBody>
          <a:bodyPr>
            <a:normAutofit/>
          </a:bodyPr>
          <a:lstStyle>
            <a:lvl1pPr marL="0" indent="0">
              <a:buNone/>
              <a:defRPr sz="2000">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7" name="Image 6" descr="Une image contenant symbole, Graphique, noir, conception&#10;&#10;Description générée automatiquement">
            <a:extLst>
              <a:ext uri="{FF2B5EF4-FFF2-40B4-BE49-F238E27FC236}">
                <a16:creationId xmlns:a16="http://schemas.microsoft.com/office/drawing/2014/main" id="{9EE7A966-F44C-923F-56E4-1EEF58E57929}"/>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11053333" y="4927476"/>
            <a:ext cx="10453509" cy="6708670"/>
          </a:xfrm>
          <a:prstGeom prst="rect">
            <a:avLst/>
          </a:prstGeom>
        </p:spPr>
      </p:pic>
      <p:sp>
        <p:nvSpPr>
          <p:cNvPr id="11" name="Espace réservé du texte 5">
            <a:extLst>
              <a:ext uri="{FF2B5EF4-FFF2-40B4-BE49-F238E27FC236}">
                <a16:creationId xmlns:a16="http://schemas.microsoft.com/office/drawing/2014/main" id="{88297EA7-5A7A-4853-6182-288AC9D86087}"/>
              </a:ext>
            </a:extLst>
          </p:cNvPr>
          <p:cNvSpPr>
            <a:spLocks noGrp="1"/>
          </p:cNvSpPr>
          <p:nvPr>
            <p:ph type="body" sz="quarter" idx="19" hasCustomPrompt="1"/>
          </p:nvPr>
        </p:nvSpPr>
        <p:spPr>
          <a:xfrm>
            <a:off x="2007912" y="5008449"/>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1509539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amp; black lis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D579D-DE2A-85D0-9FC0-6B98264B88D0}"/>
              </a:ext>
            </a:extLst>
          </p:cNvPr>
          <p:cNvSpPr/>
          <p:nvPr userDrawn="1"/>
        </p:nvSpPr>
        <p:spPr>
          <a:xfrm>
            <a:off x="0" y="9"/>
            <a:ext cx="9109188" cy="102869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5" name="Image 4" descr="Une image contenant symbole, Graphique, noir, conception&#10;&#10;Description générée automatiquement">
            <a:extLst>
              <a:ext uri="{FF2B5EF4-FFF2-40B4-BE49-F238E27FC236}">
                <a16:creationId xmlns:a16="http://schemas.microsoft.com/office/drawing/2014/main" id="{B10C3618-3CCA-3F54-17B0-D78A6B9CA4E4}"/>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3169368" y="4063380"/>
            <a:ext cx="11492674" cy="7375567"/>
          </a:xfrm>
          <a:prstGeom prst="rect">
            <a:avLst/>
          </a:prstGeom>
        </p:spPr>
      </p:pic>
      <p:sp>
        <p:nvSpPr>
          <p:cNvPr id="2" name="Titre 1">
            <a:extLst>
              <a:ext uri="{FF2B5EF4-FFF2-40B4-BE49-F238E27FC236}">
                <a16:creationId xmlns:a16="http://schemas.microsoft.com/office/drawing/2014/main" id="{3CF28AF6-12B4-CB2D-8930-705A56A175E5}"/>
              </a:ext>
            </a:extLst>
          </p:cNvPr>
          <p:cNvSpPr>
            <a:spLocks noGrp="1"/>
          </p:cNvSpPr>
          <p:nvPr>
            <p:ph type="title" hasCustomPrompt="1"/>
          </p:nvPr>
        </p:nvSpPr>
        <p:spPr>
          <a:xfrm>
            <a:off x="1265819" y="2821847"/>
            <a:ext cx="7446134" cy="2216104"/>
          </a:xfrm>
        </p:spPr>
        <p:txBody>
          <a:bodyPr>
            <a:noAutofit/>
          </a:bodyPr>
          <a:lstStyle>
            <a:lvl1pPr algn="l">
              <a:defRPr sz="6000" b="0" spc="600">
                <a:solidFill>
                  <a:schemeClr val="bg1"/>
                </a:solidFill>
                <a:latin typeface="Avenir Black" panose="020B0803020203020204" pitchFamily="34" charset="-78"/>
                <a:cs typeface="Avenir Black" panose="020B0803020203020204" pitchFamily="34" charset="-78"/>
              </a:defRPr>
            </a:lvl1pPr>
          </a:lstStyle>
          <a:p>
            <a:r>
              <a:rPr lang="fr-FR" dirty="0"/>
              <a:t>ADD TITLE</a:t>
            </a:r>
            <a:br>
              <a:rPr lang="fr-FR" dirty="0"/>
            </a:br>
            <a:r>
              <a:rPr lang="fr-FR" dirty="0"/>
              <a:t>(ALL CAPS)</a:t>
            </a:r>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tx1"/>
                </a:solidFill>
              </a:defRPr>
            </a:lvl1pPr>
          </a:lstStyle>
          <a:p>
            <a:fld id="{756A0F92-6771-45CB-8A7A-5CD0AE30433F}" type="slidenum">
              <a:rPr lang="fr-FR" smtClean="0"/>
              <a:pPr/>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sp>
        <p:nvSpPr>
          <p:cNvPr id="15" name="Espace réservé du texte 14">
            <a:extLst>
              <a:ext uri="{FF2B5EF4-FFF2-40B4-BE49-F238E27FC236}">
                <a16:creationId xmlns:a16="http://schemas.microsoft.com/office/drawing/2014/main" id="{AE1E53C5-9D2E-4694-3B77-AECBD8B243B8}"/>
              </a:ext>
            </a:extLst>
          </p:cNvPr>
          <p:cNvSpPr>
            <a:spLocks noGrp="1"/>
          </p:cNvSpPr>
          <p:nvPr>
            <p:ph type="body" sz="quarter" idx="13" hasCustomPrompt="1"/>
          </p:nvPr>
        </p:nvSpPr>
        <p:spPr>
          <a:xfrm>
            <a:off x="9929421" y="3733126"/>
            <a:ext cx="7101279" cy="2974199"/>
          </a:xfrm>
        </p:spPr>
        <p:txBody>
          <a:bodyPr>
            <a:normAutofit/>
          </a:bodyPr>
          <a:lstStyle>
            <a:lvl1pPr marL="0" indent="0">
              <a:buFont typeface="Wingdings" panose="05000000000000000000" pitchFamily="2" charset="2"/>
              <a:buNone/>
              <a:defRPr sz="4000">
                <a:solidFill>
                  <a:schemeClr val="tx1"/>
                </a:solidFill>
              </a:defRPr>
            </a:lvl1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fr-FR" dirty="0" err="1"/>
              <a:t>Add</a:t>
            </a:r>
            <a:r>
              <a:rPr lang="fr-FR" dirty="0"/>
              <a:t> </a:t>
            </a:r>
            <a:r>
              <a:rPr lang="fr-FR" dirty="0" err="1"/>
              <a:t>text</a:t>
            </a:r>
            <a:endParaRPr lang="fr-FR" dirty="0"/>
          </a:p>
          <a:p>
            <a:pPr lvl="0"/>
            <a:endParaRPr lang="fr-FR" dirty="0" err="1"/>
          </a:p>
        </p:txBody>
      </p:sp>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87046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9792072"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4" name="Espace réservé du texte 14">
            <a:extLst>
              <a:ext uri="{FF2B5EF4-FFF2-40B4-BE49-F238E27FC236}">
                <a16:creationId xmlns:a16="http://schemas.microsoft.com/office/drawing/2014/main" id="{BEBFCD74-9AC4-FBA0-4F00-C8EE1E94E616}"/>
              </a:ext>
            </a:extLst>
          </p:cNvPr>
          <p:cNvSpPr>
            <a:spLocks noGrp="1"/>
          </p:cNvSpPr>
          <p:nvPr>
            <p:ph type="body" sz="quarter" idx="18" hasCustomPrompt="1"/>
          </p:nvPr>
        </p:nvSpPr>
        <p:spPr>
          <a:xfrm>
            <a:off x="2007912" y="5514195"/>
            <a:ext cx="6704040" cy="1193130"/>
          </a:xfrm>
        </p:spPr>
        <p:txBody>
          <a:bodyPr>
            <a:normAutofit/>
          </a:bodyPr>
          <a:lstStyle>
            <a:lvl1pPr marL="0" indent="0">
              <a:buNone/>
              <a:defRPr sz="2000">
                <a:solidFill>
                  <a:schemeClr val="bg1"/>
                </a:solidFill>
                <a:latin typeface="Spectral" panose="02020502060000000000" pitchFamily="18" charset="0"/>
              </a:defRPr>
            </a:lvl1pPr>
          </a:lstStyle>
          <a:p>
            <a:pPr lvl="0"/>
            <a:r>
              <a:rPr lang="fr-FR" dirty="0" err="1"/>
              <a:t>Add</a:t>
            </a:r>
            <a:r>
              <a:rPr lang="fr-FR" dirty="0"/>
              <a:t> </a:t>
            </a:r>
            <a:r>
              <a:rPr lang="fr-FR" dirty="0" err="1"/>
              <a:t>text</a:t>
            </a:r>
            <a:endParaRPr lang="fr-FR" dirty="0"/>
          </a:p>
        </p:txBody>
      </p: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
        <p:nvSpPr>
          <p:cNvPr id="7" name="Espace réservé du texte 5">
            <a:extLst>
              <a:ext uri="{FF2B5EF4-FFF2-40B4-BE49-F238E27FC236}">
                <a16:creationId xmlns:a16="http://schemas.microsoft.com/office/drawing/2014/main" id="{648D25B5-172B-1099-B9C4-9537899EE31E}"/>
              </a:ext>
            </a:extLst>
          </p:cNvPr>
          <p:cNvSpPr>
            <a:spLocks noGrp="1"/>
          </p:cNvSpPr>
          <p:nvPr>
            <p:ph type="body" sz="quarter" idx="19" hasCustomPrompt="1"/>
          </p:nvPr>
        </p:nvSpPr>
        <p:spPr>
          <a:xfrm>
            <a:off x="2007912" y="4996177"/>
            <a:ext cx="6704040" cy="505746"/>
          </a:xfrm>
        </p:spPr>
        <p:txBody>
          <a:bodyPr/>
          <a:lstStyle>
            <a:lvl1pPr marL="0" indent="0">
              <a:buNone/>
              <a:defRPr b="1" i="1">
                <a:solidFill>
                  <a:schemeClr val="accent3"/>
                </a:solidFill>
                <a:latin typeface="Spectral" panose="02020502060000000000" pitchFamily="18" charset="0"/>
              </a:defRPr>
            </a:lvl1pPr>
          </a:lstStyle>
          <a:p>
            <a:pPr lvl="0"/>
            <a:r>
              <a:rPr lang="fr-FR" dirty="0" err="1"/>
              <a:t>Add</a:t>
            </a:r>
            <a:r>
              <a:rPr lang="fr-FR" dirty="0"/>
              <a:t> </a:t>
            </a:r>
            <a:r>
              <a:rPr lang="fr-FR" dirty="0" err="1"/>
              <a:t>subtitle</a:t>
            </a:r>
            <a:endParaRPr lang="fr-FR" dirty="0"/>
          </a:p>
        </p:txBody>
      </p:sp>
    </p:spTree>
    <p:extLst>
      <p:ext uri="{BB962C8B-B14F-4D97-AF65-F5344CB8AC3E}">
        <p14:creationId xmlns:p14="http://schemas.microsoft.com/office/powerpoint/2010/main" val="327094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bg1"/>
                </a:solidFill>
              </a:defRPr>
            </a:lvl1pPr>
          </a:lstStyle>
          <a:p>
            <a:fld id="{756A0F92-6771-45CB-8A7A-5CD0AE30433F}" type="slidenum">
              <a:rPr lang="fr-FR" smtClean="0"/>
              <a:pPr/>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870460"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5824336"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7" name="Espace réservé pour une image  6">
            <a:extLst>
              <a:ext uri="{FF2B5EF4-FFF2-40B4-BE49-F238E27FC236}">
                <a16:creationId xmlns:a16="http://schemas.microsoft.com/office/drawing/2014/main" id="{FDD36915-CDA0-506A-77E7-214EC79F0FD7}"/>
              </a:ext>
            </a:extLst>
          </p:cNvPr>
          <p:cNvSpPr>
            <a:spLocks noGrp="1"/>
          </p:cNvSpPr>
          <p:nvPr>
            <p:ph type="pic" sz="quarter" idx="19" hasCustomPrompt="1"/>
          </p:nvPr>
        </p:nvSpPr>
        <p:spPr>
          <a:xfrm>
            <a:off x="0" y="3019"/>
            <a:ext cx="4535488" cy="102870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buNone/>
              <a:defRPr>
                <a:solidFill>
                  <a:schemeClr val="bg1"/>
                </a:solidFill>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Remplace the image by </a:t>
            </a:r>
            <a:r>
              <a:rPr lang="fr-FR" dirty="0" err="1"/>
              <a:t>clicking</a:t>
            </a:r>
            <a:r>
              <a:rPr lang="fr-FR" dirty="0"/>
              <a:t> on the image </a:t>
            </a:r>
            <a:r>
              <a:rPr lang="fr-FR" dirty="0" err="1"/>
              <a:t>icon</a:t>
            </a:r>
            <a:endParaRPr lang="fr-FR" dirty="0"/>
          </a:p>
          <a:p>
            <a:endParaRPr lang="fr-FR" dirty="0"/>
          </a:p>
        </p:txBody>
      </p:sp>
      <p:sp>
        <p:nvSpPr>
          <p:cNvPr id="4" name="ZoneTexte 3">
            <a:extLst>
              <a:ext uri="{FF2B5EF4-FFF2-40B4-BE49-F238E27FC236}">
                <a16:creationId xmlns:a16="http://schemas.microsoft.com/office/drawing/2014/main" id="{0CE2C1F5-469C-AE00-0456-0F240FDAAB39}"/>
              </a:ext>
            </a:extLst>
          </p:cNvPr>
          <p:cNvSpPr txBox="1"/>
          <p:nvPr userDrawn="1"/>
        </p:nvSpPr>
        <p:spPr>
          <a:xfrm>
            <a:off x="5066692" y="5787305"/>
            <a:ext cx="5328592" cy="2798202"/>
          </a:xfrm>
          <a:prstGeom prst="rect">
            <a:avLst/>
          </a:prstGeom>
          <a:noFill/>
        </p:spPr>
        <p:txBody>
          <a:bodyPr wrap="square" rtlCol="0">
            <a:spAutoFit/>
          </a:bodyPr>
          <a:lstStyle/>
          <a:p>
            <a:pPr marL="0" marR="0" lvl="0" indent="0" algn="just" defTabSz="914400" rtl="0" eaLnBrk="1" fontAlgn="auto" latinLnBrk="0" hangingPunct="1">
              <a:lnSpc>
                <a:spcPts val="3079"/>
              </a:lnSpc>
              <a:spcBef>
                <a:spcPct val="0"/>
              </a:spcBef>
              <a:spcAft>
                <a:spcPts val="0"/>
              </a:spcAft>
              <a:buClrTx/>
              <a:buSzTx/>
              <a:buFontTx/>
              <a:buNone/>
              <a:tabLst/>
              <a:defRPr/>
            </a:pPr>
            <a:r>
              <a:rPr lang="en-US" sz="2199" b="0" kern="1200" noProof="0" dirty="0">
                <a:solidFill>
                  <a:srgbClr val="FFFFFF"/>
                </a:solidFill>
                <a:latin typeface="+mn-lt"/>
                <a:ea typeface="+mn-ea"/>
                <a:cs typeface="+mn-cs"/>
              </a:rPr>
              <a:t>Founded in 1965 by lawyers committed to legal excellence, </a:t>
            </a:r>
            <a:r>
              <a:rPr lang="en-US" sz="2199" b="0" kern="1200" noProof="0" dirty="0" err="1">
                <a:solidFill>
                  <a:srgbClr val="FFFFFF"/>
                </a:solidFill>
                <a:latin typeface="+mn-lt"/>
                <a:ea typeface="+mn-ea"/>
                <a:cs typeface="+mn-cs"/>
              </a:rPr>
              <a:t>Liedekerke</a:t>
            </a:r>
            <a:r>
              <a:rPr lang="en-US" sz="2199" b="0" kern="1200" noProof="0" dirty="0">
                <a:solidFill>
                  <a:srgbClr val="FFFFFF"/>
                </a:solidFill>
                <a:latin typeface="+mn-lt"/>
                <a:ea typeface="+mn-ea"/>
                <a:cs typeface="+mn-cs"/>
              </a:rPr>
              <a:t> is an independent law firm </a:t>
            </a:r>
            <a:r>
              <a:rPr lang="en-US" sz="2199" b="0" kern="1200" noProof="0" dirty="0" err="1">
                <a:solidFill>
                  <a:srgbClr val="FFFFFF"/>
                </a:solidFill>
                <a:latin typeface="+mn-lt"/>
                <a:ea typeface="+mn-ea"/>
                <a:cs typeface="+mn-cs"/>
              </a:rPr>
              <a:t>recognised</a:t>
            </a:r>
            <a:r>
              <a:rPr lang="en-US" sz="2199" b="0" kern="1200" noProof="0" dirty="0">
                <a:solidFill>
                  <a:srgbClr val="FFFFFF"/>
                </a:solidFill>
                <a:latin typeface="+mn-lt"/>
                <a:ea typeface="+mn-ea"/>
                <a:cs typeface="+mn-cs"/>
              </a:rPr>
              <a:t> for its leadership and expertise and with an international reputation built upon an unchallenged expertise.</a:t>
            </a:r>
          </a:p>
          <a:p>
            <a:pPr marL="0" marR="0" indent="0" algn="l" defTabSz="914400" rtl="0" eaLnBrk="1" fontAlgn="auto" latinLnBrk="0" hangingPunct="1">
              <a:lnSpc>
                <a:spcPts val="2520"/>
              </a:lnSpc>
              <a:spcBef>
                <a:spcPct val="0"/>
              </a:spcBef>
              <a:spcAft>
                <a:spcPts val="0"/>
              </a:spcAft>
              <a:buClrTx/>
              <a:buSzTx/>
              <a:buFontTx/>
              <a:buNone/>
              <a:tabLst/>
            </a:pPr>
            <a:endParaRPr kumimoji="0" lang="fr-FR" sz="2000" b="0" i="0" u="none" strike="noStrike" kern="1200" cap="none" spc="0" normalizeH="0" baseline="0" noProof="0" dirty="0">
              <a:ln>
                <a:noFill/>
              </a:ln>
              <a:solidFill>
                <a:schemeClr val="bg1"/>
              </a:solidFill>
              <a:effectLst/>
              <a:uLnTx/>
              <a:uFillTx/>
              <a:latin typeface="Spectral" panose="02020502060000000000" pitchFamily="18" charset="0"/>
            </a:endParaRPr>
          </a:p>
        </p:txBody>
      </p:sp>
      <p:sp>
        <p:nvSpPr>
          <p:cNvPr id="6" name="ZoneTexte 5">
            <a:extLst>
              <a:ext uri="{FF2B5EF4-FFF2-40B4-BE49-F238E27FC236}">
                <a16:creationId xmlns:a16="http://schemas.microsoft.com/office/drawing/2014/main" id="{07C3DAD7-E757-1F62-48A4-2FD92375BFE0}"/>
              </a:ext>
            </a:extLst>
          </p:cNvPr>
          <p:cNvSpPr txBox="1"/>
          <p:nvPr userDrawn="1"/>
        </p:nvSpPr>
        <p:spPr>
          <a:xfrm>
            <a:off x="10926488" y="5787305"/>
            <a:ext cx="5811467" cy="2447978"/>
          </a:xfrm>
          <a:prstGeom prst="rect">
            <a:avLst/>
          </a:prstGeom>
          <a:noFill/>
        </p:spPr>
        <p:txBody>
          <a:bodyPr wrap="square" rtlCol="0">
            <a:spAutoFit/>
          </a:bodyPr>
          <a:lstStyle/>
          <a:p>
            <a:pPr marL="0" marR="0" lvl="0" indent="0" algn="just" defTabSz="914400" rtl="0" eaLnBrk="1" fontAlgn="auto" latinLnBrk="0" hangingPunct="1">
              <a:lnSpc>
                <a:spcPts val="3079"/>
              </a:lnSpc>
              <a:spcBef>
                <a:spcPts val="0"/>
              </a:spcBef>
              <a:spcAft>
                <a:spcPts val="0"/>
              </a:spcAft>
              <a:buClrTx/>
              <a:buSzTx/>
              <a:buFontTx/>
              <a:buNone/>
              <a:tabLst/>
              <a:defRPr/>
            </a:pPr>
            <a:r>
              <a:rPr lang="en-US" sz="2199" kern="1200" noProof="0" dirty="0">
                <a:solidFill>
                  <a:srgbClr val="FFFFFF"/>
                </a:solidFill>
                <a:latin typeface="Avenir Next LT Pro" panose="020B0504020202020204" pitchFamily="34" charset="0"/>
                <a:ea typeface="+mn-ea"/>
                <a:cs typeface="+mn-cs"/>
              </a:rPr>
              <a:t>A premium Belgian business law firm for nearly 60 years with offices in Antwerp, Brussels, London, Kinshasa and Kigali, our firm is dedicated to providing a world-class service by consistently delivering the finest assistance and guidance.</a:t>
            </a:r>
          </a:p>
        </p:txBody>
      </p:sp>
      <p:sp>
        <p:nvSpPr>
          <p:cNvPr id="10" name="ZoneTexte 9">
            <a:extLst>
              <a:ext uri="{FF2B5EF4-FFF2-40B4-BE49-F238E27FC236}">
                <a16:creationId xmlns:a16="http://schemas.microsoft.com/office/drawing/2014/main" id="{D15F6789-4BDF-6E62-8B39-041D09DDF5D1}"/>
              </a:ext>
            </a:extLst>
          </p:cNvPr>
          <p:cNvSpPr txBox="1"/>
          <p:nvPr userDrawn="1"/>
        </p:nvSpPr>
        <p:spPr>
          <a:xfrm>
            <a:off x="5066692" y="2270338"/>
            <a:ext cx="7488832" cy="2657138"/>
          </a:xfrm>
          <a:prstGeom prst="rect">
            <a:avLst/>
          </a:prstGeom>
          <a:noFill/>
        </p:spPr>
        <p:txBody>
          <a:bodyPr wrap="square" rtlCol="0">
            <a:spAutoFit/>
          </a:bodyPr>
          <a:lstStyle/>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0" i="0" u="none" strike="noStrike" kern="1200" cap="none" spc="0" normalizeH="0" baseline="0" noProof="0" dirty="0">
                <a:ln>
                  <a:noFill/>
                </a:ln>
                <a:solidFill>
                  <a:srgbClr val="FFFFFF"/>
                </a:solidFill>
                <a:effectLst/>
                <a:uLnTx/>
                <a:uFillTx/>
                <a:latin typeface="Avenir LT Pro 55 Roman" panose="020B0503020203020204" pitchFamily="34" charset="0"/>
                <a:ea typeface="+mn-ea"/>
                <a:cs typeface="+mn-cs"/>
              </a:rPr>
              <a:t>About </a:t>
            </a:r>
          </a:p>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0" i="0" u="none" strike="noStrike" kern="1200" cap="none" spc="0" normalizeH="0" baseline="0" noProof="0" dirty="0">
                <a:ln>
                  <a:noFill/>
                </a:ln>
                <a:solidFill>
                  <a:srgbClr val="FFFFFF"/>
                </a:solidFill>
                <a:effectLst/>
                <a:uLnTx/>
                <a:uFillTx/>
                <a:latin typeface="Avenir LT Pro 55 Roman" panose="020B0503020203020204" pitchFamily="34" charset="0"/>
                <a:ea typeface="+mn-ea"/>
                <a:cs typeface="+mn-cs"/>
              </a:rPr>
              <a:t>Liedekerke</a:t>
            </a:r>
          </a:p>
        </p:txBody>
      </p:sp>
    </p:spTree>
    <p:extLst>
      <p:ext uri="{BB962C8B-B14F-4D97-AF65-F5344CB8AC3E}">
        <p14:creationId xmlns:p14="http://schemas.microsoft.com/office/powerpoint/2010/main" val="3475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id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09BB78-2601-4B98-BF47-C8F305C9C281}"/>
              </a:ext>
            </a:extLst>
          </p:cNvPr>
          <p:cNvSpPr/>
          <p:nvPr userDrawn="1"/>
        </p:nvSpPr>
        <p:spPr>
          <a:xfrm>
            <a:off x="9144000" y="-41058"/>
            <a:ext cx="9144000" cy="103280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3" name="Espace réservé du numéro de diapositive 2">
            <a:extLst>
              <a:ext uri="{FF2B5EF4-FFF2-40B4-BE49-F238E27FC236}">
                <a16:creationId xmlns:a16="http://schemas.microsoft.com/office/drawing/2014/main" id="{EC52315C-671F-4B0B-8F16-79C580E29C46}"/>
              </a:ext>
            </a:extLst>
          </p:cNvPr>
          <p:cNvSpPr>
            <a:spLocks noGrp="1"/>
          </p:cNvSpPr>
          <p:nvPr>
            <p:ph type="sldNum" sz="quarter" idx="10"/>
          </p:nvPr>
        </p:nvSpPr>
        <p:spPr/>
        <p:txBody>
          <a:bodyPr/>
          <a:lstStyle>
            <a:lvl1pPr>
              <a:defRPr>
                <a:solidFill>
                  <a:schemeClr val="bg1"/>
                </a:solidFill>
              </a:defRPr>
            </a:lvl1pPr>
          </a:lstStyle>
          <a:p>
            <a:fld id="{756A0F92-6771-45CB-8A7A-5CD0AE30433F}" type="slidenum">
              <a:rPr lang="fr-FR" smtClean="0"/>
              <a:pPr/>
              <a:t>‹#›</a:t>
            </a:fld>
            <a:endParaRPr lang="fr-FR" dirty="0"/>
          </a:p>
        </p:txBody>
      </p:sp>
      <p:cxnSp>
        <p:nvCxnSpPr>
          <p:cNvPr id="8" name="Connecteur droit 7">
            <a:extLst>
              <a:ext uri="{FF2B5EF4-FFF2-40B4-BE49-F238E27FC236}">
                <a16:creationId xmlns:a16="http://schemas.microsoft.com/office/drawing/2014/main" id="{AE878530-F820-7264-F657-1B8B17DADCF0}"/>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9" name="Image 8" descr="Une image contenant noir, obscurité&#10;&#10;Description générée automatiquement">
            <a:extLst>
              <a:ext uri="{FF2B5EF4-FFF2-40B4-BE49-F238E27FC236}">
                <a16:creationId xmlns:a16="http://schemas.microsoft.com/office/drawing/2014/main" id="{6443A2D6-DB9F-9F9A-095A-4A39C806C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4D1019C3-5E83-3BB1-5C53-739FEC882E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9495" y="344981"/>
            <a:ext cx="2160240" cy="459525"/>
          </a:xfrm>
          <a:prstGeom prst="rect">
            <a:avLst/>
          </a:prstGeom>
        </p:spPr>
      </p:pic>
      <p:sp>
        <p:nvSpPr>
          <p:cNvPr id="26" name="Espace réservé du texte 14">
            <a:extLst>
              <a:ext uri="{FF2B5EF4-FFF2-40B4-BE49-F238E27FC236}">
                <a16:creationId xmlns:a16="http://schemas.microsoft.com/office/drawing/2014/main" id="{74E1A156-CABC-948B-199D-F7A5EE59DAED}"/>
              </a:ext>
            </a:extLst>
          </p:cNvPr>
          <p:cNvSpPr>
            <a:spLocks noGrp="1"/>
          </p:cNvSpPr>
          <p:nvPr>
            <p:ph type="body" sz="quarter" idx="16" hasCustomPrompt="1"/>
          </p:nvPr>
        </p:nvSpPr>
        <p:spPr>
          <a:xfrm>
            <a:off x="1439144" y="9614843"/>
            <a:ext cx="6704040" cy="387051"/>
          </a:xfrm>
        </p:spPr>
        <p:txBody>
          <a:bodyPr>
            <a:normAutofit/>
          </a:bodyPr>
          <a:lstStyle>
            <a:lvl1pPr marL="0" indent="0" algn="ctr">
              <a:buNone/>
              <a:defRPr sz="2000">
                <a:solidFill>
                  <a:schemeClr val="tx1">
                    <a:lumMod val="50000"/>
                    <a:lumOff val="50000"/>
                  </a:schemeClr>
                </a:solidFill>
              </a:defRPr>
            </a:lvl1pPr>
          </a:lstStyle>
          <a:p>
            <a:pPr lvl="0"/>
            <a:r>
              <a:rPr lang="fr-FR" dirty="0"/>
              <a:t>www.liedekerke.com</a:t>
            </a:r>
          </a:p>
        </p:txBody>
      </p:sp>
      <p:sp>
        <p:nvSpPr>
          <p:cNvPr id="4" name="ZoneTexte 3">
            <a:extLst>
              <a:ext uri="{FF2B5EF4-FFF2-40B4-BE49-F238E27FC236}">
                <a16:creationId xmlns:a16="http://schemas.microsoft.com/office/drawing/2014/main" id="{196DCE5A-E329-BF75-E139-4CB54A2081A8}"/>
              </a:ext>
            </a:extLst>
          </p:cNvPr>
          <p:cNvSpPr txBox="1"/>
          <p:nvPr userDrawn="1"/>
        </p:nvSpPr>
        <p:spPr>
          <a:xfrm>
            <a:off x="1367136" y="4236983"/>
            <a:ext cx="7446134" cy="563616"/>
          </a:xfrm>
          <a:prstGeom prst="rect">
            <a:avLst/>
          </a:prstGeom>
          <a:noFill/>
        </p:spPr>
        <p:txBody>
          <a:bodyPr wrap="square" rtlCol="0">
            <a:spAutoFit/>
          </a:bodyPr>
          <a:lstStyle/>
          <a:p>
            <a:pPr marL="0" marR="0" indent="0" algn="l" defTabSz="914400" rtl="0" eaLnBrk="1" fontAlgn="auto" latinLnBrk="0" hangingPunct="1">
              <a:lnSpc>
                <a:spcPts val="2520"/>
              </a:lnSpc>
              <a:spcBef>
                <a:spcPct val="0"/>
              </a:spcBef>
              <a:spcAft>
                <a:spcPts val="0"/>
              </a:spcAft>
              <a:buClrTx/>
              <a:buSzTx/>
              <a:buFontTx/>
              <a:buNone/>
              <a:tabLst/>
            </a:pPr>
            <a:r>
              <a:rPr lang="fr-FR" sz="6000" b="1" i="1" dirty="0">
                <a:solidFill>
                  <a:schemeClr val="accent3"/>
                </a:solidFill>
                <a:latin typeface="Spectral" panose="02020502060000000000" pitchFamily="18" charset="0"/>
              </a:rPr>
              <a:t>Our vision</a:t>
            </a:r>
            <a:endParaRPr kumimoji="0" lang="fr-FR" sz="6000" b="1" i="1" u="none" strike="noStrike" kern="1200" cap="none" spc="0" normalizeH="0" baseline="0" noProof="0" dirty="0">
              <a:ln>
                <a:noFill/>
              </a:ln>
              <a:solidFill>
                <a:schemeClr val="accent3"/>
              </a:solidFill>
              <a:effectLst/>
              <a:uLnTx/>
              <a:uFillTx/>
              <a:latin typeface="Spectral" panose="02020502060000000000" pitchFamily="18" charset="0"/>
            </a:endParaRPr>
          </a:p>
        </p:txBody>
      </p:sp>
      <p:sp>
        <p:nvSpPr>
          <p:cNvPr id="6" name="ZoneTexte 5">
            <a:extLst>
              <a:ext uri="{FF2B5EF4-FFF2-40B4-BE49-F238E27FC236}">
                <a16:creationId xmlns:a16="http://schemas.microsoft.com/office/drawing/2014/main" id="{1691EC89-51B3-78BC-F5A2-5A0A1327F87C}"/>
              </a:ext>
            </a:extLst>
          </p:cNvPr>
          <p:cNvSpPr txBox="1"/>
          <p:nvPr userDrawn="1"/>
        </p:nvSpPr>
        <p:spPr>
          <a:xfrm>
            <a:off x="1367136" y="4741039"/>
            <a:ext cx="7446134" cy="1509388"/>
          </a:xfrm>
          <a:prstGeom prst="rect">
            <a:avLst/>
          </a:prstGeom>
          <a:noFill/>
        </p:spPr>
        <p:txBody>
          <a:bodyPr wrap="square" rtlCol="0">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rPr>
              <a:t>Our vision is to operate with a focus on client intimacy, complementing our </a:t>
            </a:r>
            <a:r>
              <a:rPr kumimoji="0" lang="en-US" sz="2000" b="1" i="0" u="none" strike="noStrike" kern="1200" cap="none" spc="0" normalizeH="0" baseline="0" noProof="0" dirty="0">
                <a:ln>
                  <a:noFill/>
                </a:ln>
                <a:solidFill>
                  <a:schemeClr val="tx1"/>
                </a:solidFill>
                <a:effectLst/>
                <a:uLnTx/>
                <a:uFillTx/>
                <a:latin typeface="+mn-lt"/>
              </a:rPr>
              <a:t>legal excellence </a:t>
            </a:r>
            <a:r>
              <a:rPr kumimoji="0" lang="en-US" sz="2000" b="0" i="0" u="none" strike="noStrike" kern="1200" cap="none" spc="0" normalizeH="0" baseline="0" noProof="0" dirty="0">
                <a:ln>
                  <a:noFill/>
                </a:ln>
                <a:solidFill>
                  <a:schemeClr val="tx1"/>
                </a:solidFill>
                <a:effectLst/>
                <a:uLnTx/>
                <a:uFillTx/>
                <a:latin typeface="+mn-lt"/>
              </a:rPr>
              <a:t>with a more client-centric way of conducting business.</a:t>
            </a:r>
          </a:p>
        </p:txBody>
      </p:sp>
      <p:sp>
        <p:nvSpPr>
          <p:cNvPr id="7" name="ZoneTexte 6">
            <a:extLst>
              <a:ext uri="{FF2B5EF4-FFF2-40B4-BE49-F238E27FC236}">
                <a16:creationId xmlns:a16="http://schemas.microsoft.com/office/drawing/2014/main" id="{A19961B9-C7CA-D6A4-E5C6-F516F9708C81}"/>
              </a:ext>
            </a:extLst>
          </p:cNvPr>
          <p:cNvSpPr txBox="1"/>
          <p:nvPr userDrawn="1"/>
        </p:nvSpPr>
        <p:spPr>
          <a:xfrm>
            <a:off x="9814086" y="4243830"/>
            <a:ext cx="7446134" cy="563616"/>
          </a:xfrm>
          <a:prstGeom prst="rect">
            <a:avLst/>
          </a:prstGeom>
          <a:noFill/>
        </p:spPr>
        <p:txBody>
          <a:bodyPr wrap="square" rtlCol="0">
            <a:spAutoFit/>
          </a:bodyPr>
          <a:lstStyle/>
          <a:p>
            <a:pPr marL="0" marR="0" indent="0" algn="l" defTabSz="914400" rtl="0" eaLnBrk="1" fontAlgn="auto" latinLnBrk="0" hangingPunct="1">
              <a:lnSpc>
                <a:spcPts val="2520"/>
              </a:lnSpc>
              <a:spcBef>
                <a:spcPct val="0"/>
              </a:spcBef>
              <a:spcAft>
                <a:spcPts val="0"/>
              </a:spcAft>
              <a:buClrTx/>
              <a:buSzTx/>
              <a:buFontTx/>
              <a:buNone/>
              <a:tabLst/>
            </a:pPr>
            <a:r>
              <a:rPr lang="fr-FR" sz="6000" b="1" i="1" dirty="0">
                <a:solidFill>
                  <a:schemeClr val="accent3"/>
                </a:solidFill>
                <a:latin typeface="Spectral" panose="02020502060000000000" pitchFamily="18" charset="0"/>
              </a:rPr>
              <a:t>Our vision</a:t>
            </a:r>
            <a:endParaRPr kumimoji="0" lang="fr-FR" sz="6000" b="1" i="1" u="none" strike="noStrike" kern="1200" cap="none" spc="0" normalizeH="0" baseline="0" noProof="0" dirty="0">
              <a:ln>
                <a:noFill/>
              </a:ln>
              <a:solidFill>
                <a:schemeClr val="accent3"/>
              </a:solidFill>
              <a:effectLst/>
              <a:uLnTx/>
              <a:uFillTx/>
              <a:latin typeface="Spectral" panose="02020502060000000000" pitchFamily="18" charset="0"/>
            </a:endParaRPr>
          </a:p>
        </p:txBody>
      </p:sp>
      <p:sp>
        <p:nvSpPr>
          <p:cNvPr id="10" name="ZoneTexte 9">
            <a:extLst>
              <a:ext uri="{FF2B5EF4-FFF2-40B4-BE49-F238E27FC236}">
                <a16:creationId xmlns:a16="http://schemas.microsoft.com/office/drawing/2014/main" id="{3482BFD7-3555-752F-5942-E6135CB749C2}"/>
              </a:ext>
            </a:extLst>
          </p:cNvPr>
          <p:cNvSpPr txBox="1"/>
          <p:nvPr userDrawn="1"/>
        </p:nvSpPr>
        <p:spPr>
          <a:xfrm>
            <a:off x="9814086" y="4747886"/>
            <a:ext cx="7446134" cy="19005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n-lt"/>
              </a:rPr>
              <a:t>Be the Go-to-firm that meets the legal business needs of our clients in an integrated fashion, in Belgium and beyond, building on our </a:t>
            </a:r>
            <a:r>
              <a:rPr kumimoji="0" lang="en-US" sz="2000" b="1" i="0" u="none" strike="noStrike" kern="1200" cap="none" spc="0" normalizeH="0" baseline="0" noProof="0" dirty="0">
                <a:ln>
                  <a:noFill/>
                </a:ln>
                <a:solidFill>
                  <a:schemeClr val="bg1"/>
                </a:solidFill>
                <a:effectLst/>
                <a:uLnTx/>
                <a:uFillTx/>
                <a:latin typeface="+mn-lt"/>
              </a:rPr>
              <a:t>legal excellence</a:t>
            </a:r>
            <a:r>
              <a:rPr kumimoji="0" lang="en-US" sz="2000" b="0" i="0" u="none" strike="noStrike" kern="1200" cap="none" spc="0" normalizeH="0" baseline="0" noProof="0" dirty="0">
                <a:ln>
                  <a:noFill/>
                </a:ln>
                <a:solidFill>
                  <a:schemeClr val="bg1"/>
                </a:solidFill>
                <a:effectLst/>
                <a:uLnTx/>
                <a:uFillTx/>
                <a:latin typeface="+mn-lt"/>
              </a:rPr>
              <a:t>, on our legal and sectorial knowledge and on our networks.</a:t>
            </a:r>
          </a:p>
        </p:txBody>
      </p:sp>
    </p:spTree>
    <p:extLst>
      <p:ext uri="{BB962C8B-B14F-4D97-AF65-F5344CB8AC3E}">
        <p14:creationId xmlns:p14="http://schemas.microsoft.com/office/powerpoint/2010/main" val="463582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C65307A-9341-7025-385B-81D467F9B94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3001CFAF-27B4-558B-3AF5-14FF184CC079}"/>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numéro de diapositive 4">
            <a:extLst>
              <a:ext uri="{FF2B5EF4-FFF2-40B4-BE49-F238E27FC236}">
                <a16:creationId xmlns:a16="http://schemas.microsoft.com/office/drawing/2014/main" id="{AF1B9AB1-1A5A-DB0C-9A48-49783D474F1F}"/>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756A0F92-6771-45CB-8A7A-5CD0AE30433F}" type="slidenum">
              <a:rPr lang="fr-FR" smtClean="0"/>
              <a:t>‹#›</a:t>
            </a:fld>
            <a:endParaRPr lang="fr-FR" dirty="0"/>
          </a:p>
        </p:txBody>
      </p:sp>
      <p:cxnSp>
        <p:nvCxnSpPr>
          <p:cNvPr id="7" name="Connecteur droit 6">
            <a:extLst>
              <a:ext uri="{FF2B5EF4-FFF2-40B4-BE49-F238E27FC236}">
                <a16:creationId xmlns:a16="http://schemas.microsoft.com/office/drawing/2014/main" id="{B2ACF75B-C393-2AF0-385D-713BBF49B6C2}"/>
              </a:ext>
            </a:extLst>
          </p:cNvPr>
          <p:cNvCxnSpPr/>
          <p:nvPr userDrawn="1"/>
        </p:nvCxnSpPr>
        <p:spPr>
          <a:xfrm>
            <a:off x="1257300" y="9319964"/>
            <a:ext cx="15773400" cy="0"/>
          </a:xfrm>
          <a:prstGeom prst="line">
            <a:avLst/>
          </a:prstGeom>
        </p:spPr>
        <p:style>
          <a:lnRef idx="1">
            <a:schemeClr val="dk1"/>
          </a:lnRef>
          <a:fillRef idx="0">
            <a:schemeClr val="dk1"/>
          </a:fillRef>
          <a:effectRef idx="0">
            <a:schemeClr val="dk1"/>
          </a:effectRef>
          <a:fontRef idx="minor">
            <a:schemeClr val="tx1"/>
          </a:fontRef>
        </p:style>
      </p:cxnSp>
      <p:pic>
        <p:nvPicPr>
          <p:cNvPr id="11" name="Image 10" descr="Une image contenant noir, obscurité&#10;&#10;Description générée automatiquement">
            <a:extLst>
              <a:ext uri="{FF2B5EF4-FFF2-40B4-BE49-F238E27FC236}">
                <a16:creationId xmlns:a16="http://schemas.microsoft.com/office/drawing/2014/main" id="{11EE40BA-4CB6-80D2-5FAD-A9FE019EF3D7}"/>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270077" y="9607996"/>
            <a:ext cx="541884" cy="348962"/>
          </a:xfrm>
          <a:prstGeom prst="rect">
            <a:avLst/>
          </a:prstGeom>
        </p:spPr>
      </p:pic>
    </p:spTree>
    <p:extLst>
      <p:ext uri="{BB962C8B-B14F-4D97-AF65-F5344CB8AC3E}">
        <p14:creationId xmlns:p14="http://schemas.microsoft.com/office/powerpoint/2010/main" val="30488755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55" r:id="rId8"/>
    <p:sldLayoutId id="2147483834" r:id="rId9"/>
    <p:sldLayoutId id="2147483835" r:id="rId10"/>
    <p:sldLayoutId id="2147483836" r:id="rId11"/>
    <p:sldLayoutId id="2147483837" r:id="rId12"/>
    <p:sldLayoutId id="2147483838" r:id="rId13"/>
    <p:sldLayoutId id="2147483856" r:id="rId14"/>
    <p:sldLayoutId id="2147483839" r:id="rId15"/>
    <p:sldLayoutId id="2147483851" r:id="rId16"/>
    <p:sldLayoutId id="2147483844" r:id="rId17"/>
    <p:sldLayoutId id="2147483840" r:id="rId18"/>
    <p:sldLayoutId id="2147483858" r:id="rId19"/>
    <p:sldLayoutId id="2147483841" r:id="rId20"/>
    <p:sldLayoutId id="2147483852" r:id="rId21"/>
    <p:sldLayoutId id="2147483853" r:id="rId22"/>
    <p:sldLayoutId id="2147483842" r:id="rId23"/>
    <p:sldLayoutId id="2147483857" r:id="rId24"/>
    <p:sldLayoutId id="2147483843" r:id="rId25"/>
    <p:sldLayoutId id="2147483845" r:id="rId26"/>
    <p:sldLayoutId id="2147483846" r:id="rId27"/>
    <p:sldLayoutId id="2147483847" r:id="rId28"/>
    <p:sldLayoutId id="2147483854" r:id="rId29"/>
    <p:sldLayoutId id="2147483848" r:id="rId30"/>
    <p:sldLayoutId id="2147483849" r:id="rId31"/>
    <p:sldLayoutId id="2147483850" r:id="rId3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i="1" kern="1200">
          <a:solidFill>
            <a:schemeClr val="accent3"/>
          </a:solidFill>
          <a:latin typeface="Spectral" panose="02020502060000000000" pitchFamily="18" charset="0"/>
          <a:ea typeface="+mn-ea"/>
          <a:cs typeface="+mn-cs"/>
        </a:defRPr>
      </a:lvl2pPr>
      <a:lvl3pPr marL="1143000" indent="-228600" algn="l" defTabSz="914400" rtl="0" eaLnBrk="1" latinLnBrk="0" hangingPunct="1">
        <a:spcBef>
          <a:spcPct val="20000"/>
        </a:spcBef>
        <a:buFont typeface="Arial" pitchFamily="34" charset="0"/>
        <a:buChar char="•"/>
        <a:defRPr sz="2100" kern="1200">
          <a:solidFill>
            <a:schemeClr val="tx1"/>
          </a:solidFill>
          <a:latin typeface="Avenir Black" panose="020B0803020203020204" pitchFamily="34" charset="-78"/>
          <a:ea typeface="+mn-ea"/>
          <a:cs typeface="Avenir Black" panose="020B0803020203020204" pitchFamily="34" charset="-78"/>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pectral" panose="02020502060000000000"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pectral" panose="02020502060000000000"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4.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7.svg"/><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28.svg"/><Relationship Id="rId4" Type="http://schemas.openxmlformats.org/officeDocument/2006/relationships/image" Target="../media/image33.jpeg"/><Relationship Id="rId9"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40.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6.wdp"/><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1DC7A3-C291-064A-B7EA-90B2A4F92494}"/>
              </a:ext>
            </a:extLst>
          </p:cNvPr>
          <p:cNvGrpSpPr/>
          <p:nvPr/>
        </p:nvGrpSpPr>
        <p:grpSpPr>
          <a:xfrm>
            <a:off x="11334553" y="-92486"/>
            <a:ext cx="6953447" cy="10430171"/>
            <a:chOff x="11334553" y="-92486"/>
            <a:chExt cx="6953447" cy="10430171"/>
          </a:xfrm>
        </p:grpSpPr>
        <p:pic>
          <p:nvPicPr>
            <p:cNvPr id="2050" name="Picture 2" descr="Generated image">
              <a:extLst>
                <a:ext uri="{FF2B5EF4-FFF2-40B4-BE49-F238E27FC236}">
                  <a16:creationId xmlns:a16="http://schemas.microsoft.com/office/drawing/2014/main" id="{2079A37F-0060-075C-EE64-05DB11438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553" y="-92486"/>
              <a:ext cx="6953447" cy="104301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FCF08A0-04CF-E6A5-92C7-719BFB57CA7C}"/>
                </a:ext>
              </a:extLst>
            </p:cNvPr>
            <p:cNvSpPr txBox="1"/>
            <p:nvPr/>
          </p:nvSpPr>
          <p:spPr>
            <a:xfrm>
              <a:off x="14616608" y="3775348"/>
              <a:ext cx="1007251" cy="385362"/>
            </a:xfrm>
            <a:prstGeom prst="rect">
              <a:avLst/>
            </a:prstGeom>
            <a:noFill/>
          </p:spPr>
          <p:txBody>
            <a:bodyPr wrap="square" rtlCol="0">
              <a:spAutoFit/>
            </a:bodyPr>
            <a:lstStyle/>
            <a:p>
              <a:pPr marL="0" marR="0" indent="0" algn="l" defTabSz="914400" rtl="0" eaLnBrk="1" fontAlgn="auto" latinLnBrk="0" hangingPunct="1">
                <a:lnSpc>
                  <a:spcPts val="2520"/>
                </a:lnSpc>
                <a:spcBef>
                  <a:spcPct val="0"/>
                </a:spcBef>
                <a:spcAft>
                  <a:spcPts val="0"/>
                </a:spcAft>
                <a:buClrTx/>
                <a:buSzTx/>
                <a:buFontTx/>
                <a:buNone/>
                <a:tabLst/>
              </a:pPr>
              <a:r>
                <a:rPr lang="en-GB" sz="1600" b="1" dirty="0">
                  <a:solidFill>
                    <a:schemeClr val="bg1"/>
                  </a:solidFill>
                  <a:latin typeface="Arial" panose="020B0604020202020204" pitchFamily="34" charset="0"/>
                  <a:cs typeface="Arial" panose="020B0604020202020204" pitchFamily="34" charset="0"/>
                </a:rPr>
                <a:t>SARAH</a:t>
              </a:r>
              <a:endParaRPr kumimoji="0" lang="en-BE"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9" name="Title 2">
            <a:extLst>
              <a:ext uri="{FF2B5EF4-FFF2-40B4-BE49-F238E27FC236}">
                <a16:creationId xmlns:a16="http://schemas.microsoft.com/office/drawing/2014/main" id="{634C2F9C-D459-890C-5EEC-1591B1DA9F63}"/>
              </a:ext>
            </a:extLst>
          </p:cNvPr>
          <p:cNvSpPr>
            <a:spLocks noGrp="1"/>
          </p:cNvSpPr>
          <p:nvPr>
            <p:ph type="title"/>
          </p:nvPr>
        </p:nvSpPr>
        <p:spPr>
          <a:xfrm>
            <a:off x="935088" y="1266100"/>
            <a:ext cx="10225136" cy="5101535"/>
          </a:xfrm>
          <a:solidFill>
            <a:schemeClr val="bg1"/>
          </a:solidFill>
        </p:spPr>
        <p:txBody>
          <a:bodyPr/>
          <a:lstStyle/>
          <a:p>
            <a:br>
              <a:rPr lang="en-GB" sz="3200" b="1" dirty="0">
                <a:effectLst/>
                <a:latin typeface="Spectral" panose="02020502060000000000" pitchFamily="18" charset="0"/>
                <a:ea typeface="Times New Roman" panose="02020603050405020304" pitchFamily="18" charset="0"/>
              </a:rPr>
            </a:br>
            <a:br>
              <a:rPr lang="en-GB" sz="3200" b="1" dirty="0">
                <a:effectLst/>
                <a:latin typeface="Spectral" panose="02020502060000000000" pitchFamily="18" charset="0"/>
                <a:ea typeface="Times New Roman" panose="02020603050405020304" pitchFamily="18" charset="0"/>
              </a:rPr>
            </a:br>
            <a:r>
              <a:rPr lang="en-GB" sz="4000" b="1" dirty="0">
                <a:latin typeface="Spectral" panose="02020502060000000000" pitchFamily="18" charset="0"/>
              </a:rPr>
              <a:t>Upcycling, recycling, customization and trade mark exhaustion </a:t>
            </a:r>
            <a:br>
              <a:rPr lang="en-GB" sz="4000" b="1" dirty="0">
                <a:latin typeface="Spectral" panose="02020502060000000000" pitchFamily="18" charset="0"/>
              </a:rPr>
            </a:br>
            <a:br>
              <a:rPr lang="en-GB" sz="4000" b="1" dirty="0">
                <a:latin typeface="Spectral" panose="02020502060000000000" pitchFamily="18" charset="0"/>
              </a:rPr>
            </a:br>
            <a:br>
              <a:rPr lang="en-GB" sz="4000" b="1" i="1" dirty="0">
                <a:latin typeface="Spectral" panose="02020502060000000000" pitchFamily="18" charset="0"/>
              </a:rPr>
            </a:br>
            <a:br>
              <a:rPr lang="en-GB" sz="4000" b="1" i="1" dirty="0">
                <a:latin typeface="Spectral" panose="02020502060000000000" pitchFamily="18" charset="0"/>
              </a:rPr>
            </a:br>
            <a:br>
              <a:rPr lang="en-GB" sz="4000" b="1" i="1" dirty="0">
                <a:latin typeface="Spectral" panose="02020502060000000000" pitchFamily="18" charset="0"/>
              </a:rPr>
            </a:br>
            <a:br>
              <a:rPr lang="en-GB" sz="4000" b="1" dirty="0">
                <a:latin typeface="Spectral" panose="02020502060000000000" pitchFamily="18" charset="0"/>
              </a:rPr>
            </a:br>
            <a:endParaRPr lang="en-GB" sz="4000" b="1" dirty="0">
              <a:latin typeface="Spectral" panose="02020502060000000000" pitchFamily="18" charset="0"/>
            </a:endParaRPr>
          </a:p>
        </p:txBody>
      </p:sp>
      <p:sp>
        <p:nvSpPr>
          <p:cNvPr id="14" name="TextBox 13">
            <a:extLst>
              <a:ext uri="{FF2B5EF4-FFF2-40B4-BE49-F238E27FC236}">
                <a16:creationId xmlns:a16="http://schemas.microsoft.com/office/drawing/2014/main" id="{7CDC771E-55F4-A970-81BF-B5B24E0BDA1E}"/>
              </a:ext>
            </a:extLst>
          </p:cNvPr>
          <p:cNvSpPr txBox="1"/>
          <p:nvPr/>
        </p:nvSpPr>
        <p:spPr>
          <a:xfrm>
            <a:off x="1511152" y="6398366"/>
            <a:ext cx="9189720" cy="3139321"/>
          </a:xfrm>
          <a:prstGeom prst="rect">
            <a:avLst/>
          </a:prstGeom>
          <a:noFill/>
        </p:spPr>
        <p:txBody>
          <a:bodyPr wrap="square">
            <a:spAutoFit/>
          </a:bodyPr>
          <a:lstStyle/>
          <a:p>
            <a:r>
              <a:rPr lang="nl-NL" sz="4800" b="1" i="1" dirty="0">
                <a:solidFill>
                  <a:schemeClr val="accent3"/>
                </a:solidFill>
                <a:latin typeface="Spectral" panose="02020502060000000000" pitchFamily="18" charset="0"/>
              </a:rPr>
              <a:t>Sarah van den Brande</a:t>
            </a:r>
          </a:p>
          <a:p>
            <a:endParaRPr lang="nl-NL" sz="3000" b="1" i="1" dirty="0">
              <a:solidFill>
                <a:schemeClr val="accent3"/>
              </a:solidFill>
              <a:latin typeface="Spectral" panose="02020502060000000000" pitchFamily="18" charset="0"/>
            </a:endParaRPr>
          </a:p>
          <a:p>
            <a:r>
              <a:rPr lang="nl-NL" sz="3000" b="1" i="1" dirty="0" err="1">
                <a:latin typeface="Spectral" panose="02020502060000000000" pitchFamily="18" charset="0"/>
              </a:rPr>
              <a:t>Attorney</a:t>
            </a:r>
            <a:r>
              <a:rPr lang="nl-NL" sz="3000" b="1" i="1" dirty="0">
                <a:latin typeface="Spectral" panose="02020502060000000000" pitchFamily="18" charset="0"/>
              </a:rPr>
              <a:t>-at-</a:t>
            </a:r>
            <a:r>
              <a:rPr lang="nl-NL" sz="3000" b="1" i="1" dirty="0" err="1">
                <a:latin typeface="Spectral" panose="02020502060000000000" pitchFamily="18" charset="0"/>
              </a:rPr>
              <a:t>law</a:t>
            </a:r>
            <a:endParaRPr lang="nl-NL" sz="3000" b="1" i="1" dirty="0">
              <a:latin typeface="Spectral" panose="02020502060000000000" pitchFamily="18" charset="0"/>
            </a:endParaRPr>
          </a:p>
          <a:p>
            <a:r>
              <a:rPr lang="nl-NL" sz="3000" b="1" i="1" dirty="0">
                <a:latin typeface="Spectral" panose="02020502060000000000" pitchFamily="18" charset="0"/>
              </a:rPr>
              <a:t>Partner at Liedekerke – Belgium </a:t>
            </a:r>
          </a:p>
          <a:p>
            <a:endParaRPr lang="nl-NL" sz="3000" b="1" i="1" dirty="0">
              <a:latin typeface="Spectral" panose="02020502060000000000" pitchFamily="18" charset="0"/>
            </a:endParaRPr>
          </a:p>
          <a:p>
            <a:endParaRPr lang="nl-NL" sz="3000" b="1" i="1" dirty="0">
              <a:latin typeface="Spectral" panose="02020502060000000000" pitchFamily="18" charset="0"/>
            </a:endParaRPr>
          </a:p>
        </p:txBody>
      </p:sp>
    </p:spTree>
    <p:extLst>
      <p:ext uri="{BB962C8B-B14F-4D97-AF65-F5344CB8AC3E}">
        <p14:creationId xmlns:p14="http://schemas.microsoft.com/office/powerpoint/2010/main" val="86263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E5ED82-4B37-E72F-4331-D661B17FED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45" b="98809" l="298" r="96426">
                        <a14:foregroundMark x1="47059" y1="819" x2="1266" y2="2457"/>
                        <a14:foregroundMark x1="1266" y1="2457" x2="5361" y2="45644"/>
                        <a14:foregroundMark x1="5361" y1="45644" x2="27178" y2="49516"/>
                        <a14:foregroundMark x1="27178" y1="49516" x2="50261" y2="30454"/>
                        <a14:foregroundMark x1="50261" y1="30454" x2="55026" y2="14594"/>
                        <a14:foregroundMark x1="55026" y1="14594" x2="51824" y2="5585"/>
                        <a14:foregroundMark x1="51824" y1="5585" x2="47431" y2="1191"/>
                        <a14:foregroundMark x1="27327" y1="5436" x2="20402" y2="5510"/>
                        <a14:foregroundMark x1="20402" y1="5510" x2="12956" y2="32986"/>
                        <a14:foregroundMark x1="12956" y1="32986" x2="49516" y2="27848"/>
                        <a14:foregroundMark x1="49516" y1="27848" x2="47059" y2="9903"/>
                        <a14:foregroundMark x1="47059" y1="9903" x2="38943" y2="3202"/>
                        <a14:foregroundMark x1="38943" y1="3202" x2="31348" y2="1489"/>
                        <a14:foregroundMark x1="31348" y1="1489" x2="29635" y2="2681"/>
                        <a14:foregroundMark x1="33879" y1="3500" x2="20551" y2="7148"/>
                        <a14:foregroundMark x1="20551" y1="7148" x2="33507" y2="27029"/>
                        <a14:foregroundMark x1="33507" y1="27029" x2="52643" y2="14818"/>
                        <a14:foregroundMark x1="52643" y1="14818" x2="42368" y2="4840"/>
                        <a14:foregroundMark x1="42368" y1="4840" x2="35294" y2="2681"/>
                        <a14:foregroundMark x1="35294" y1="2681" x2="33879" y2="3127"/>
                        <a14:foregroundMark x1="298" y1="0" x2="2004" y2="43368"/>
                        <a14:foregroundMark x1="4658" y1="49926" x2="12435" y2="52197"/>
                        <a14:foregroundMark x1="12435" y1="52197" x2="25019" y2="36932"/>
                        <a14:foregroundMark x1="25019" y1="36932" x2="12658" y2="6701"/>
                        <a14:foregroundMark x1="12658" y1="6701" x2="6255" y2="1340"/>
                        <a14:foregroundMark x1="6255" y1="1340" x2="670" y2="819"/>
                        <a14:foregroundMark x1="8550" y1="70264" x2="10201" y2="77215"/>
                        <a14:foregroundMark x1="17037" y1="87539" x2="17647" y2="88459"/>
                        <a14:foregroundMark x1="15350" y1="84991" x2="15556" y2="85302"/>
                        <a14:foregroundMark x1="10201" y1="77215" x2="12830" y2="81185"/>
                        <a14:foregroundMark x1="32017" y1="95764" x2="35517" y2="97543"/>
                        <a14:foregroundMark x1="17647" y1="88459" x2="19936" y2="89622"/>
                        <a14:foregroundMark x1="35517" y1="97543" x2="48920" y2="98958"/>
                        <a14:foregroundMark x1="48920" y1="98958" x2="49516" y2="91735"/>
                        <a14:foregroundMark x1="49516" y1="91735" x2="21891" y2="53388"/>
                        <a14:foregroundMark x1="21891" y1="53388" x2="13105" y2="49293"/>
                        <a14:foregroundMark x1="13105" y1="49293" x2="5957" y2="48697"/>
                        <a14:foregroundMark x1="5957" y1="48697" x2="4311" y2="49040"/>
                        <a14:foregroundMark x1="22710" y1="80343" x2="24451" y2="88273"/>
                        <a14:foregroundMark x1="32456" y1="95348" x2="40432" y2="98511"/>
                        <a14:foregroundMark x1="40432" y1="98511" x2="46463" y2="99032"/>
                        <a14:foregroundMark x1="46463" y1="99032" x2="71258" y2="96500"/>
                        <a14:foregroundMark x1="71258" y1="96500" x2="64557" y2="89948"/>
                        <a14:foregroundMark x1="64557" y1="89948" x2="22338" y2="79970"/>
                        <a14:foregroundMark x1="35815" y1="3127" x2="26284" y2="13626"/>
                        <a14:foregroundMark x1="26284" y1="13626" x2="41623" y2="21668"/>
                        <a14:foregroundMark x1="41623" y1="21668" x2="49069" y2="13477"/>
                        <a14:foregroundMark x1="49069" y1="13477" x2="39836" y2="4170"/>
                        <a14:foregroundMark x1="39836" y1="4170" x2="33879" y2="2308"/>
                        <a14:foregroundMark x1="58972" y1="10052" x2="81757" y2="22934"/>
                        <a14:foregroundMark x1="81757" y1="22934" x2="87789" y2="22115"/>
                        <a14:foregroundMark x1="87789" y1="22115" x2="93017" y2="25912"/>
                        <a14:foregroundMark x1="91306" y1="39616" x2="79896" y2="40283"/>
                        <a14:foregroundMark x1="79896" y1="40283" x2="66121" y2="31720"/>
                        <a14:foregroundMark x1="66121" y1="31720" x2="60611" y2="23976"/>
                        <a14:foregroundMark x1="60611" y1="23976" x2="58972" y2="11616"/>
                        <a14:foregroundMark x1="65599" y1="15488" x2="65599" y2="23008"/>
                        <a14:foregroundMark x1="65599" y1="23008" x2="80640" y2="40283"/>
                        <a14:foregroundMark x1="80640" y1="40283" x2="89427" y2="41028"/>
                        <a14:foregroundMark x1="89427" y1="41028" x2="91292" y2="38690"/>
                        <a14:foregroundMark x1="91120" y1="27177" x2="72673" y2="20328"/>
                        <a14:foregroundMark x1="72673" y1="20328" x2="67089" y2="15488"/>
                        <a14:foregroundMark x1="84140" y1="42517" x2="82502" y2="53388"/>
                        <a14:foregroundMark x1="82502" y1="53388" x2="64780" y2="89352"/>
                        <a14:foregroundMark x1="64780" y1="89352" x2="72077" y2="96947"/>
                        <a14:foregroundMark x1="72077" y1="96947" x2="84289" y2="96649"/>
                        <a14:foregroundMark x1="84289" y1="96649" x2="94788" y2="92256"/>
                        <a14:foregroundMark x1="94788" y1="92256" x2="94655" y2="57275"/>
                        <a14:foregroundMark x1="92182" y1="46109" x2="92078" y2="45811"/>
                        <a14:foregroundMark x1="91381" y1="44651" x2="86299" y2="42144"/>
                        <a14:foregroundMark x1="86299" y1="42144" x2="84885" y2="42517"/>
                        <a14:foregroundMark x1="97245" y1="67610" x2="99404" y2="80640"/>
                        <a14:foregroundMark x1="99404" y1="80640" x2="95458" y2="97766"/>
                        <a14:foregroundMark x1="95458" y1="97766" x2="89129" y2="99255"/>
                        <a14:foregroundMark x1="89129" y1="99255" x2="58079" y2="97096"/>
                        <a14:foregroundMark x1="58079" y1="97096" x2="94267" y2="71556"/>
                        <a14:foregroundMark x1="94267" y1="71556" x2="96500" y2="68354"/>
                        <a14:foregroundMark x1="60164" y1="27848" x2="62398" y2="38421"/>
                        <a14:foregroundMark x1="62398" y1="38421" x2="65078" y2="32911"/>
                        <a14:foregroundMark x1="65078" y1="32911" x2="60536" y2="28965"/>
                        <a14:foregroundMark x1="52867" y1="82651" x2="52867" y2="82651"/>
                        <a14:foregroundMark x1="57483" y1="76843" x2="55547" y2="78779"/>
                        <a14:foregroundMark x1="55920" y1="78407" x2="55920" y2="78407"/>
                        <a14:foregroundMark x1="58228" y1="98883" x2="58228" y2="98883"/>
                        <a14:foregroundMark x1="64780" y1="98883" x2="64780" y2="98883"/>
                        <a14:foregroundMark x1="6478" y1="5063" x2="4319" y2="26806"/>
                        <a14:foregroundMark x1="4319" y1="26806" x2="19509" y2="18987"/>
                        <a14:foregroundMark x1="19509" y1="18987" x2="13626" y2="5659"/>
                        <a14:foregroundMark x1="13626" y1="5659" x2="6850" y2="6180"/>
                        <a14:foregroundMark x1="298" y1="40134" x2="10499" y2="72971"/>
                        <a14:foregroundMark x1="10499" y1="72971" x2="16158" y2="82949"/>
                        <a14:foregroundMark x1="16158" y1="82949" x2="36560" y2="98734"/>
                        <a14:foregroundMark x1="36560" y1="98734" x2="41176" y2="90990"/>
                        <a14:foregroundMark x1="41176" y1="90990" x2="670" y2="40953"/>
                        <a14:backgroundMark x1="93001" y1="25912" x2="93299" y2="45793"/>
                        <a14:backgroundMark x1="93299" y1="45793" x2="97990" y2="61951"/>
                        <a14:backgroundMark x1="97990" y1="61951" x2="97915" y2="26284"/>
                        <a14:backgroundMark x1="97915" y1="26284" x2="94118" y2="25465"/>
                        <a14:backgroundMark x1="30115" y1="96113" x2="2383" y2="99404"/>
                        <a14:backgroundMark x1="2383" y1="99404" x2="692" y2="47806"/>
                      </a14:backgroundRemoval>
                    </a14:imgEffect>
                  </a14:imgLayer>
                </a14:imgProps>
              </a:ext>
            </a:extLst>
          </a:blip>
          <a:stretch>
            <a:fillRect/>
          </a:stretch>
        </p:blipFill>
        <p:spPr>
          <a:xfrm>
            <a:off x="-22753" y="18018"/>
            <a:ext cx="10287000" cy="10287000"/>
          </a:xfrm>
          <a:prstGeom prst="rect">
            <a:avLst/>
          </a:prstGeom>
        </p:spPr>
      </p:pic>
      <p:sp>
        <p:nvSpPr>
          <p:cNvPr id="2" name="Rectangle 1">
            <a:extLst>
              <a:ext uri="{FF2B5EF4-FFF2-40B4-BE49-F238E27FC236}">
                <a16:creationId xmlns:a16="http://schemas.microsoft.com/office/drawing/2014/main" id="{41F46815-A083-EDDD-1071-4750BBA25AEE}"/>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82125582-207A-6EB5-F4DC-4A488098DF99}"/>
              </a:ext>
            </a:extLst>
          </p:cNvPr>
          <p:cNvSpPr/>
          <p:nvPr/>
        </p:nvSpPr>
        <p:spPr>
          <a:xfrm>
            <a:off x="10584160" y="1125961"/>
            <a:ext cx="6939947" cy="3513392"/>
          </a:xfrm>
          <a:prstGeom prst="round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Spectral" panose="02020502060000000000" pitchFamily="18" charset="0"/>
              </a:rPr>
              <a:t>Customization made upon customers’ requests, on their watches:</a:t>
            </a:r>
          </a:p>
          <a:p>
            <a:pPr algn="ctr"/>
            <a:r>
              <a:rPr lang="en-GB" sz="2800" dirty="0">
                <a:solidFill>
                  <a:schemeClr val="tx1"/>
                </a:solidFill>
                <a:latin typeface="Spectral" panose="02020502060000000000" pitchFamily="18" charset="0"/>
              </a:rPr>
              <a:t>*ROLEX’s TM rights exhausted</a:t>
            </a:r>
          </a:p>
          <a:p>
            <a:pPr algn="ctr"/>
            <a:r>
              <a:rPr lang="en-GB" sz="2800" dirty="0">
                <a:solidFill>
                  <a:schemeClr val="tx1"/>
                </a:solidFill>
                <a:latin typeface="Spectral" panose="02020502060000000000" pitchFamily="18" charset="0"/>
              </a:rPr>
              <a:t>*Owners free to customize their watches: private use</a:t>
            </a:r>
          </a:p>
          <a:p>
            <a:pPr algn="ctr"/>
            <a:r>
              <a:rPr lang="en-GB" sz="2800" dirty="0">
                <a:solidFill>
                  <a:schemeClr val="tx1"/>
                </a:solidFill>
                <a:latin typeface="Spectral" panose="02020502060000000000" pitchFamily="18" charset="0"/>
              </a:rPr>
              <a:t>*Owners also free to have a third party customize their watches </a:t>
            </a:r>
          </a:p>
        </p:txBody>
      </p:sp>
      <p:sp>
        <p:nvSpPr>
          <p:cNvPr id="11" name="Rectangle: Rounded Corners 10">
            <a:extLst>
              <a:ext uri="{FF2B5EF4-FFF2-40B4-BE49-F238E27FC236}">
                <a16:creationId xmlns:a16="http://schemas.microsoft.com/office/drawing/2014/main" id="{5DDBCB67-18C7-A0B1-4010-4C6CC2F8212F}"/>
              </a:ext>
            </a:extLst>
          </p:cNvPr>
          <p:cNvSpPr/>
          <p:nvPr/>
        </p:nvSpPr>
        <p:spPr>
          <a:xfrm>
            <a:off x="10584159" y="5161518"/>
            <a:ext cx="6939947" cy="3513392"/>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Spectral" panose="02020502060000000000" pitchFamily="18" charset="0"/>
              </a:rPr>
              <a:t>Commercialization of stock customized watches:</a:t>
            </a:r>
          </a:p>
          <a:p>
            <a:pPr algn="ctr"/>
            <a:r>
              <a:rPr lang="en-GB" sz="2800" dirty="0">
                <a:solidFill>
                  <a:schemeClr val="tx1"/>
                </a:solidFill>
                <a:latin typeface="Spectral" panose="02020502060000000000" pitchFamily="18" charset="0"/>
              </a:rPr>
              <a:t>*Commercialization of branded products lies within the monopoly of TM owners</a:t>
            </a:r>
          </a:p>
          <a:p>
            <a:pPr algn="ctr"/>
            <a:r>
              <a:rPr lang="en-GB" sz="2800" dirty="0">
                <a:solidFill>
                  <a:schemeClr val="tx1"/>
                </a:solidFill>
                <a:latin typeface="Spectral" panose="02020502060000000000" pitchFamily="18" charset="0"/>
              </a:rPr>
              <a:t>*ROLEX’s TM rights not exhausted since watches have been modified without ROLEX’s consent </a:t>
            </a:r>
          </a:p>
        </p:txBody>
      </p:sp>
      <p:sp>
        <p:nvSpPr>
          <p:cNvPr id="14" name="TextBox 13">
            <a:extLst>
              <a:ext uri="{FF2B5EF4-FFF2-40B4-BE49-F238E27FC236}">
                <a16:creationId xmlns:a16="http://schemas.microsoft.com/office/drawing/2014/main" id="{804F98C0-AD6E-E1FE-9D3D-1BBC19ABB1B4}"/>
              </a:ext>
            </a:extLst>
          </p:cNvPr>
          <p:cNvSpPr txBox="1"/>
          <p:nvPr/>
        </p:nvSpPr>
        <p:spPr>
          <a:xfrm>
            <a:off x="10584159" y="-185092"/>
            <a:ext cx="6944649" cy="1446550"/>
          </a:xfrm>
          <a:prstGeom prst="rect">
            <a:avLst/>
          </a:prstGeom>
          <a:noFill/>
        </p:spPr>
        <p:txBody>
          <a:bodyPr wrap="square">
            <a:spAutoFit/>
          </a:bodyPr>
          <a:lstStyle/>
          <a:p>
            <a:pPr algn="ctr"/>
            <a:r>
              <a:rPr lang="en-GB" sz="8800" b="1" u="sng" dirty="0">
                <a:solidFill>
                  <a:schemeClr val="accent4">
                    <a:lumMod val="50000"/>
                  </a:schemeClr>
                </a:solidFill>
              </a:rPr>
              <a:t>LAWFUL</a:t>
            </a:r>
            <a:endParaRPr lang="en-BE" sz="6600" b="1" dirty="0">
              <a:solidFill>
                <a:schemeClr val="accent4">
                  <a:lumMod val="50000"/>
                </a:schemeClr>
              </a:solidFill>
            </a:endParaRPr>
          </a:p>
        </p:txBody>
      </p:sp>
      <p:sp>
        <p:nvSpPr>
          <p:cNvPr id="15" name="TextBox 14">
            <a:extLst>
              <a:ext uri="{FF2B5EF4-FFF2-40B4-BE49-F238E27FC236}">
                <a16:creationId xmlns:a16="http://schemas.microsoft.com/office/drawing/2014/main" id="{25C5E9EE-72A3-29ED-A47B-98400817A679}"/>
              </a:ext>
            </a:extLst>
          </p:cNvPr>
          <p:cNvSpPr txBox="1"/>
          <p:nvPr/>
        </p:nvSpPr>
        <p:spPr>
          <a:xfrm>
            <a:off x="10887826" y="8539413"/>
            <a:ext cx="6944649" cy="1446550"/>
          </a:xfrm>
          <a:prstGeom prst="rect">
            <a:avLst/>
          </a:prstGeom>
          <a:noFill/>
        </p:spPr>
        <p:txBody>
          <a:bodyPr wrap="square">
            <a:spAutoFit/>
          </a:bodyPr>
          <a:lstStyle/>
          <a:p>
            <a:r>
              <a:rPr lang="en-GB" sz="8800" b="1" u="sng" dirty="0">
                <a:solidFill>
                  <a:schemeClr val="accent3">
                    <a:lumMod val="75000"/>
                  </a:schemeClr>
                </a:solidFill>
              </a:rPr>
              <a:t>UNLAWFUL</a:t>
            </a:r>
            <a:endParaRPr lang="en-BE" sz="6600" b="1" dirty="0">
              <a:solidFill>
                <a:schemeClr val="accent3">
                  <a:lumMod val="75000"/>
                </a:schemeClr>
              </a:solidFill>
            </a:endParaRPr>
          </a:p>
        </p:txBody>
      </p:sp>
      <p:sp>
        <p:nvSpPr>
          <p:cNvPr id="17" name="TextBox 16">
            <a:extLst>
              <a:ext uri="{FF2B5EF4-FFF2-40B4-BE49-F238E27FC236}">
                <a16:creationId xmlns:a16="http://schemas.microsoft.com/office/drawing/2014/main" id="{8BAF1E53-CF73-22A5-1F99-438F6A844C99}"/>
              </a:ext>
            </a:extLst>
          </p:cNvPr>
          <p:cNvSpPr txBox="1"/>
          <p:nvPr/>
        </p:nvSpPr>
        <p:spPr>
          <a:xfrm>
            <a:off x="10579459" y="13493433"/>
            <a:ext cx="7304689" cy="2554545"/>
          </a:xfrm>
          <a:prstGeom prst="rect">
            <a:avLst/>
          </a:prstGeom>
          <a:noFill/>
        </p:spPr>
        <p:txBody>
          <a:bodyPr wrap="square">
            <a:spAutoFit/>
          </a:bodyPr>
          <a:lstStyle/>
          <a:p>
            <a:pPr marL="0" marR="0" indent="0" algn="l" defTabSz="914400" rtl="0" eaLnBrk="1" fontAlgn="auto" latinLnBrk="0" hangingPunct="1">
              <a:spcBef>
                <a:spcPct val="0"/>
              </a:spcBef>
              <a:spcAft>
                <a:spcPts val="0"/>
              </a:spcAft>
              <a:buClrTx/>
              <a:buSzTx/>
              <a:buFontTx/>
              <a:buNone/>
              <a:tabLst/>
            </a:pPr>
            <a:r>
              <a:rPr lang="en-GB" sz="3200" dirty="0">
                <a:latin typeface="Spectral" panose="02020502060000000000" pitchFamily="18" charset="0"/>
              </a:rPr>
              <a:t>Using original promotional and product images (with TM Rolex) =&gt; infringing copyright ROLEX</a:t>
            </a:r>
          </a:p>
          <a:p>
            <a:pPr marL="0" marR="0" indent="0" algn="l" defTabSz="914400" rtl="0" eaLnBrk="1" fontAlgn="auto" latinLnBrk="0" hangingPunct="1">
              <a:spcBef>
                <a:spcPct val="0"/>
              </a:spcBef>
              <a:spcAft>
                <a:spcPts val="0"/>
              </a:spcAft>
              <a:buClrTx/>
              <a:buSzTx/>
              <a:buFontTx/>
              <a:buNone/>
              <a:tabLst/>
            </a:pPr>
            <a:br>
              <a:rPr lang="en-GB" sz="3200" dirty="0">
                <a:latin typeface="Spectral" panose="02020502060000000000" pitchFamily="18" charset="0"/>
              </a:rPr>
            </a:br>
            <a:r>
              <a:rPr lang="en-GB" sz="3200" dirty="0">
                <a:latin typeface="Spectral" panose="02020502060000000000" pitchFamily="18" charset="0"/>
              </a:rPr>
              <a:t>Reference on website =&gt; OK</a:t>
            </a:r>
            <a:endParaRPr lang="en-GB" sz="3200" dirty="0">
              <a:solidFill>
                <a:srgbClr val="000000"/>
              </a:solidFill>
              <a:latin typeface="Spectral" panose="02020502060000000000" pitchFamily="18" charset="0"/>
            </a:endParaRPr>
          </a:p>
        </p:txBody>
      </p:sp>
      <p:pic>
        <p:nvPicPr>
          <p:cNvPr id="18" name="Picture 17">
            <a:extLst>
              <a:ext uri="{FF2B5EF4-FFF2-40B4-BE49-F238E27FC236}">
                <a16:creationId xmlns:a16="http://schemas.microsoft.com/office/drawing/2014/main" id="{B7C1EC7F-E994-0732-0BB5-0E28B1812615}"/>
              </a:ext>
            </a:extLst>
          </p:cNvPr>
          <p:cNvPicPr>
            <a:picLocks noChangeAspect="1"/>
          </p:cNvPicPr>
          <p:nvPr/>
        </p:nvPicPr>
        <p:blipFill>
          <a:blip r:embed="rId5"/>
          <a:stretch>
            <a:fillRect/>
          </a:stretch>
        </p:blipFill>
        <p:spPr>
          <a:xfrm>
            <a:off x="10579459" y="16609118"/>
            <a:ext cx="7019925" cy="2647950"/>
          </a:xfrm>
          <a:prstGeom prst="rect">
            <a:avLst/>
          </a:prstGeom>
        </p:spPr>
      </p:pic>
    </p:spTree>
    <p:extLst>
      <p:ext uri="{BB962C8B-B14F-4D97-AF65-F5344CB8AC3E}">
        <p14:creationId xmlns:p14="http://schemas.microsoft.com/office/powerpoint/2010/main" val="2478231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46815-A083-EDDD-1071-4750BBA25AEE}"/>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D726B83C-4915-08D0-BC15-29DD20C5BC55}"/>
              </a:ext>
            </a:extLst>
          </p:cNvPr>
          <p:cNvSpPr txBox="1"/>
          <p:nvPr/>
        </p:nvSpPr>
        <p:spPr>
          <a:xfrm>
            <a:off x="791071" y="1471092"/>
            <a:ext cx="16561839" cy="1015663"/>
          </a:xfrm>
          <a:prstGeom prst="rect">
            <a:avLst/>
          </a:prstGeom>
          <a:noFill/>
        </p:spPr>
        <p:txBody>
          <a:bodyPr wrap="square">
            <a:spAutoFit/>
          </a:bodyPr>
          <a:lstStyle/>
          <a:p>
            <a:pPr>
              <a:spcBef>
                <a:spcPct val="0"/>
              </a:spcBef>
            </a:pPr>
            <a:r>
              <a:rPr lang="en-GB" sz="6000" b="1" i="1" dirty="0">
                <a:solidFill>
                  <a:schemeClr val="accent3"/>
                </a:solidFill>
                <a:latin typeface="Spectral" panose="02020502060000000000" pitchFamily="18" charset="0"/>
              </a:rPr>
              <a:t>Overview</a:t>
            </a:r>
          </a:p>
        </p:txBody>
      </p:sp>
      <p:grpSp>
        <p:nvGrpSpPr>
          <p:cNvPr id="51" name="Group 50">
            <a:extLst>
              <a:ext uri="{FF2B5EF4-FFF2-40B4-BE49-F238E27FC236}">
                <a16:creationId xmlns:a16="http://schemas.microsoft.com/office/drawing/2014/main" id="{494424F9-F31C-600B-E32B-53DE3F0FD3C5}"/>
              </a:ext>
            </a:extLst>
          </p:cNvPr>
          <p:cNvGrpSpPr/>
          <p:nvPr/>
        </p:nvGrpSpPr>
        <p:grpSpPr>
          <a:xfrm>
            <a:off x="2447256" y="4763720"/>
            <a:ext cx="7164416" cy="1152128"/>
            <a:chOff x="961677" y="6348544"/>
            <a:chExt cx="7164416" cy="1152128"/>
          </a:xfrm>
        </p:grpSpPr>
        <p:sp>
          <p:nvSpPr>
            <p:cNvPr id="32" name="Rectangle: Rounded Corners 31">
              <a:extLst>
                <a:ext uri="{FF2B5EF4-FFF2-40B4-BE49-F238E27FC236}">
                  <a16:creationId xmlns:a16="http://schemas.microsoft.com/office/drawing/2014/main" id="{E2969D56-F1DD-8ECA-2A78-6EC683A4BAC9}"/>
                </a:ext>
              </a:extLst>
            </p:cNvPr>
            <p:cNvSpPr/>
            <p:nvPr/>
          </p:nvSpPr>
          <p:spPr>
            <a:xfrm>
              <a:off x="961677" y="6348544"/>
              <a:ext cx="2880000" cy="115212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Spectral" panose="02020502060000000000" pitchFamily="18" charset="0"/>
                </a:rPr>
                <a:t>upcycling</a:t>
              </a:r>
            </a:p>
          </p:txBody>
        </p:sp>
        <p:sp>
          <p:nvSpPr>
            <p:cNvPr id="36" name="Rectangle: Rounded Corners 35">
              <a:extLst>
                <a:ext uri="{FF2B5EF4-FFF2-40B4-BE49-F238E27FC236}">
                  <a16:creationId xmlns:a16="http://schemas.microsoft.com/office/drawing/2014/main" id="{74D7BB6A-E1FF-0DC3-ED3D-B65C683D1D9A}"/>
                </a:ext>
              </a:extLst>
            </p:cNvPr>
            <p:cNvSpPr/>
            <p:nvPr/>
          </p:nvSpPr>
          <p:spPr>
            <a:xfrm>
              <a:off x="4706093" y="6348544"/>
              <a:ext cx="3420000" cy="115212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Spectral" panose="02020502060000000000" pitchFamily="18" charset="0"/>
                </a:rPr>
                <a:t>?</a:t>
              </a:r>
            </a:p>
          </p:txBody>
        </p:sp>
        <p:pic>
          <p:nvPicPr>
            <p:cNvPr id="28" name="Graphic 27" descr="Cursor with solid fill">
              <a:extLst>
                <a:ext uri="{FF2B5EF4-FFF2-40B4-BE49-F238E27FC236}">
                  <a16:creationId xmlns:a16="http://schemas.microsoft.com/office/drawing/2014/main" id="{6800BC8E-5417-2291-3EBB-66AF40DDC41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947171" flipH="1" flipV="1">
              <a:off x="3816686" y="6455501"/>
              <a:ext cx="914400" cy="914400"/>
            </a:xfrm>
            <a:prstGeom prst="rect">
              <a:avLst/>
            </a:prstGeom>
          </p:spPr>
        </p:pic>
      </p:grpSp>
      <p:grpSp>
        <p:nvGrpSpPr>
          <p:cNvPr id="52" name="Group 51">
            <a:extLst>
              <a:ext uri="{FF2B5EF4-FFF2-40B4-BE49-F238E27FC236}">
                <a16:creationId xmlns:a16="http://schemas.microsoft.com/office/drawing/2014/main" id="{0387C2ED-D2BB-99C8-130F-9B0994A40DA0}"/>
              </a:ext>
            </a:extLst>
          </p:cNvPr>
          <p:cNvGrpSpPr/>
          <p:nvPr/>
        </p:nvGrpSpPr>
        <p:grpSpPr>
          <a:xfrm>
            <a:off x="5480679" y="6511652"/>
            <a:ext cx="7182622" cy="1152128"/>
            <a:chOff x="943471" y="8023820"/>
            <a:chExt cx="7182622" cy="1152128"/>
          </a:xfrm>
        </p:grpSpPr>
        <p:sp>
          <p:nvSpPr>
            <p:cNvPr id="33" name="Rectangle: Rounded Corners 32">
              <a:extLst>
                <a:ext uri="{FF2B5EF4-FFF2-40B4-BE49-F238E27FC236}">
                  <a16:creationId xmlns:a16="http://schemas.microsoft.com/office/drawing/2014/main" id="{2BA89CEF-FA3E-632D-E136-D78C1994F718}"/>
                </a:ext>
              </a:extLst>
            </p:cNvPr>
            <p:cNvSpPr/>
            <p:nvPr/>
          </p:nvSpPr>
          <p:spPr>
            <a:xfrm>
              <a:off x="943471" y="8023820"/>
              <a:ext cx="2880000" cy="1152128"/>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Spectral" panose="02020502060000000000" pitchFamily="18" charset="0"/>
                </a:rPr>
                <a:t>customization</a:t>
              </a:r>
            </a:p>
          </p:txBody>
        </p:sp>
        <p:sp>
          <p:nvSpPr>
            <p:cNvPr id="34" name="Rectangle: Rounded Corners 33">
              <a:extLst>
                <a:ext uri="{FF2B5EF4-FFF2-40B4-BE49-F238E27FC236}">
                  <a16:creationId xmlns:a16="http://schemas.microsoft.com/office/drawing/2014/main" id="{56A5FE37-5A14-E839-B39D-834E7425E594}"/>
                </a:ext>
              </a:extLst>
            </p:cNvPr>
            <p:cNvSpPr/>
            <p:nvPr/>
          </p:nvSpPr>
          <p:spPr>
            <a:xfrm>
              <a:off x="4706093" y="8023820"/>
              <a:ext cx="3420000" cy="1152128"/>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Spectral" panose="02020502060000000000" pitchFamily="18" charset="0"/>
                </a:rPr>
                <a:t>no? </a:t>
              </a:r>
              <a:r>
                <a:rPr lang="en-GB" sz="2800" dirty="0">
                  <a:solidFill>
                    <a:schemeClr val="tx1"/>
                  </a:solidFill>
                  <a:latin typeface="Spectral" panose="02020502060000000000" pitchFamily="18" charset="0"/>
                  <a:sym typeface="Wingdings" panose="05000000000000000000" pitchFamily="2" charset="2"/>
                </a:rPr>
                <a:t></a:t>
              </a:r>
              <a:r>
                <a:rPr lang="en-GB" sz="2800" dirty="0">
                  <a:solidFill>
                    <a:schemeClr val="tx1"/>
                  </a:solidFill>
                  <a:latin typeface="Spectral" panose="02020502060000000000" pitchFamily="18" charset="0"/>
                </a:rPr>
                <a:t> service vs. product (Rolex)</a:t>
              </a:r>
            </a:p>
          </p:txBody>
        </p:sp>
        <p:pic>
          <p:nvPicPr>
            <p:cNvPr id="29" name="Graphic 28" descr="Cursor with solid fill">
              <a:extLst>
                <a:ext uri="{FF2B5EF4-FFF2-40B4-BE49-F238E27FC236}">
                  <a16:creationId xmlns:a16="http://schemas.microsoft.com/office/drawing/2014/main" id="{EDB8C2B8-C354-21A2-B34C-0E13AE6E9BB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47171" flipH="1" flipV="1">
              <a:off x="3816686" y="8141130"/>
              <a:ext cx="914400" cy="914400"/>
            </a:xfrm>
            <a:prstGeom prst="rect">
              <a:avLst/>
            </a:prstGeom>
          </p:spPr>
        </p:pic>
      </p:grpSp>
      <p:grpSp>
        <p:nvGrpSpPr>
          <p:cNvPr id="50" name="Group 49">
            <a:extLst>
              <a:ext uri="{FF2B5EF4-FFF2-40B4-BE49-F238E27FC236}">
                <a16:creationId xmlns:a16="http://schemas.microsoft.com/office/drawing/2014/main" id="{9E4C9292-2D80-7C4D-BB08-B850C4E0EDA0}"/>
              </a:ext>
            </a:extLst>
          </p:cNvPr>
          <p:cNvGrpSpPr/>
          <p:nvPr/>
        </p:nvGrpSpPr>
        <p:grpSpPr>
          <a:xfrm>
            <a:off x="872097" y="3170831"/>
            <a:ext cx="7164416" cy="1152128"/>
            <a:chOff x="961677" y="4673267"/>
            <a:chExt cx="7164416" cy="1152128"/>
          </a:xfrm>
        </p:grpSpPr>
        <p:sp>
          <p:nvSpPr>
            <p:cNvPr id="31" name="Rectangle: Rounded Corners 30">
              <a:extLst>
                <a:ext uri="{FF2B5EF4-FFF2-40B4-BE49-F238E27FC236}">
                  <a16:creationId xmlns:a16="http://schemas.microsoft.com/office/drawing/2014/main" id="{3B5A3653-72BA-7466-761C-D812245FECBC}"/>
                </a:ext>
              </a:extLst>
            </p:cNvPr>
            <p:cNvSpPr/>
            <p:nvPr/>
          </p:nvSpPr>
          <p:spPr>
            <a:xfrm>
              <a:off x="961677" y="4673267"/>
              <a:ext cx="2880000" cy="115212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Spectral" panose="02020502060000000000" pitchFamily="18" charset="0"/>
                </a:rPr>
                <a:t>recycling/ refurbishing</a:t>
              </a:r>
            </a:p>
          </p:txBody>
        </p:sp>
        <p:sp>
          <p:nvSpPr>
            <p:cNvPr id="35" name="Rectangle: Rounded Corners 34">
              <a:extLst>
                <a:ext uri="{FF2B5EF4-FFF2-40B4-BE49-F238E27FC236}">
                  <a16:creationId xmlns:a16="http://schemas.microsoft.com/office/drawing/2014/main" id="{1ACA3E22-82A0-5EC3-D124-7B0490FA9670}"/>
                </a:ext>
              </a:extLst>
            </p:cNvPr>
            <p:cNvSpPr/>
            <p:nvPr/>
          </p:nvSpPr>
          <p:spPr>
            <a:xfrm>
              <a:off x="4706093" y="4673267"/>
              <a:ext cx="3420000" cy="115212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Spectral" panose="02020502060000000000" pitchFamily="18" charset="0"/>
                </a:rPr>
                <a:t>yes</a:t>
              </a:r>
            </a:p>
          </p:txBody>
        </p:sp>
        <p:pic>
          <p:nvPicPr>
            <p:cNvPr id="30" name="Graphic 29" descr="Cursor with solid fill">
              <a:extLst>
                <a:ext uri="{FF2B5EF4-FFF2-40B4-BE49-F238E27FC236}">
                  <a16:creationId xmlns:a16="http://schemas.microsoft.com/office/drawing/2014/main" id="{D0F39059-8C50-E23C-0EE0-98F40A93FC5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947171" flipH="1" flipV="1">
              <a:off x="3816686" y="4769871"/>
              <a:ext cx="914400" cy="914400"/>
            </a:xfrm>
            <a:prstGeom prst="rect">
              <a:avLst/>
            </a:prstGeom>
          </p:spPr>
        </p:pic>
      </p:grpSp>
    </p:spTree>
    <p:extLst>
      <p:ext uri="{BB962C8B-B14F-4D97-AF65-F5344CB8AC3E}">
        <p14:creationId xmlns:p14="http://schemas.microsoft.com/office/powerpoint/2010/main" val="2040127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CB61E5-FCD1-9EC3-B63E-11CBAD51E73D}"/>
              </a:ext>
            </a:extLst>
          </p:cNvPr>
          <p:cNvSpPr>
            <a:spLocks noGrp="1"/>
          </p:cNvSpPr>
          <p:nvPr>
            <p:ph type="body" sz="quarter" idx="13"/>
          </p:nvPr>
        </p:nvSpPr>
        <p:spPr/>
        <p:txBody>
          <a:bodyPr>
            <a:normAutofit/>
          </a:bodyPr>
          <a:lstStyle/>
          <a:p>
            <a:endParaRPr lang="en-BE"/>
          </a:p>
        </p:txBody>
      </p:sp>
      <p:sp>
        <p:nvSpPr>
          <p:cNvPr id="2" name="Rectangle 1">
            <a:extLst>
              <a:ext uri="{FF2B5EF4-FFF2-40B4-BE49-F238E27FC236}">
                <a16:creationId xmlns:a16="http://schemas.microsoft.com/office/drawing/2014/main" id="{41F46815-A083-EDDD-1071-4750BBA25AEE}"/>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61423AB1-E37F-4BE2-ACFA-6D8355D3C312}"/>
              </a:ext>
            </a:extLst>
          </p:cNvPr>
          <p:cNvSpPr>
            <a:spLocks noChangeArrowheads="1"/>
          </p:cNvSpPr>
          <p:nvPr/>
        </p:nvSpPr>
        <p:spPr bwMode="auto">
          <a:xfrm>
            <a:off x="0" y="0"/>
            <a:ext cx="18288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 name="Rectangle 3">
            <a:extLst>
              <a:ext uri="{FF2B5EF4-FFF2-40B4-BE49-F238E27FC236}">
                <a16:creationId xmlns:a16="http://schemas.microsoft.com/office/drawing/2014/main" id="{C23DDDB0-F93E-7899-08A4-51E800A0DFAF}"/>
              </a:ext>
            </a:extLst>
          </p:cNvPr>
          <p:cNvSpPr>
            <a:spLocks noChangeArrowheads="1"/>
          </p:cNvSpPr>
          <p:nvPr/>
        </p:nvSpPr>
        <p:spPr bwMode="auto">
          <a:xfrm>
            <a:off x="0" y="158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7" name="Video 4" title="Four Lit Lightbulbs">
            <a:hlinkClick r:id="" action="ppaction://media"/>
            <a:extLst>
              <a:ext uri="{FF2B5EF4-FFF2-40B4-BE49-F238E27FC236}">
                <a16:creationId xmlns:a16="http://schemas.microsoft.com/office/drawing/2014/main" id="{EC0ACB5C-6E10-5C61-3C48-621D552C73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901FD526-89F1-1D8D-ADDF-5FA30BBEE29D}"/>
              </a:ext>
            </a:extLst>
          </p:cNvPr>
          <p:cNvSpPr txBox="1"/>
          <p:nvPr/>
        </p:nvSpPr>
        <p:spPr>
          <a:xfrm>
            <a:off x="791071" y="1471092"/>
            <a:ext cx="16561839" cy="8258030"/>
          </a:xfrm>
          <a:prstGeom prst="rect">
            <a:avLst/>
          </a:prstGeom>
          <a:noFill/>
        </p:spPr>
        <p:txBody>
          <a:bodyPr wrap="square">
            <a:spAutoFit/>
          </a:bodyPr>
          <a:lstStyle/>
          <a:p>
            <a:pPr>
              <a:lnSpc>
                <a:spcPts val="2520"/>
              </a:lnSpc>
              <a:spcBef>
                <a:spcPct val="0"/>
              </a:spcBef>
            </a:pPr>
            <a:r>
              <a:rPr lang="en-GB" sz="6000" b="1" i="1" dirty="0">
                <a:solidFill>
                  <a:schemeClr val="bg1"/>
                </a:solidFill>
                <a:latin typeface="Spectral" panose="02020502060000000000" pitchFamily="18" charset="0"/>
              </a:rPr>
              <a:t>Questions?</a:t>
            </a: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6000" b="1" i="1" dirty="0">
              <a:solidFill>
                <a:schemeClr val="bg1"/>
              </a:solidFill>
              <a:latin typeface="Spectral" panose="02020502060000000000" pitchFamily="18" charset="0"/>
            </a:endParaRPr>
          </a:p>
          <a:p>
            <a:pPr>
              <a:lnSpc>
                <a:spcPts val="2520"/>
              </a:lnSpc>
              <a:spcBef>
                <a:spcPct val="0"/>
              </a:spcBef>
            </a:pPr>
            <a:endParaRPr lang="en-GB" sz="4000" b="1" i="1" dirty="0">
              <a:solidFill>
                <a:schemeClr val="bg1"/>
              </a:solidFill>
              <a:latin typeface="Spectral" panose="02020502060000000000" pitchFamily="18" charset="0"/>
            </a:endParaRPr>
          </a:p>
          <a:p>
            <a:pPr>
              <a:lnSpc>
                <a:spcPts val="2520"/>
              </a:lnSpc>
              <a:spcBef>
                <a:spcPct val="0"/>
              </a:spcBef>
            </a:pPr>
            <a:r>
              <a:rPr lang="en-GB" sz="4000" b="1" i="1" dirty="0">
                <a:solidFill>
                  <a:schemeClr val="bg1"/>
                </a:solidFill>
                <a:latin typeface="Spectral" panose="02020502060000000000" pitchFamily="18" charset="0"/>
              </a:rPr>
              <a:t>s.vandenbrande@liedekerke.com</a:t>
            </a:r>
          </a:p>
        </p:txBody>
      </p:sp>
    </p:spTree>
    <p:extLst>
      <p:ext uri="{BB962C8B-B14F-4D97-AF65-F5344CB8AC3E}">
        <p14:creationId xmlns:p14="http://schemas.microsoft.com/office/powerpoint/2010/main" val="48258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repeatCount="indefinite"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46815-A083-EDDD-1071-4750BBA25AEE}"/>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7170" name="Picture 2" descr="Green Europe map Vector illustration | Premium Vector">
            <a:extLst>
              <a:ext uri="{FF2B5EF4-FFF2-40B4-BE49-F238E27FC236}">
                <a16:creationId xmlns:a16="http://schemas.microsoft.com/office/drawing/2014/main" id="{31A5EF0A-932D-0F71-3307-B3433A856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1976" y="1855488"/>
            <a:ext cx="6576024" cy="65760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F9CCB9-5E52-2A55-962D-3DE2B8008040}"/>
              </a:ext>
            </a:extLst>
          </p:cNvPr>
          <p:cNvSpPr txBox="1"/>
          <p:nvPr/>
        </p:nvSpPr>
        <p:spPr>
          <a:xfrm>
            <a:off x="791071" y="1471092"/>
            <a:ext cx="16561839" cy="563616"/>
          </a:xfrm>
          <a:prstGeom prst="rect">
            <a:avLst/>
          </a:prstGeom>
          <a:noFill/>
        </p:spPr>
        <p:txBody>
          <a:bodyPr wrap="square">
            <a:spAutoFit/>
          </a:bodyPr>
          <a:lstStyle/>
          <a:p>
            <a:pPr>
              <a:lnSpc>
                <a:spcPts val="2520"/>
              </a:lnSpc>
              <a:spcBef>
                <a:spcPct val="0"/>
              </a:spcBef>
            </a:pPr>
            <a:r>
              <a:rPr lang="en-GB" sz="6000" b="1" i="1" dirty="0">
                <a:solidFill>
                  <a:schemeClr val="accent3"/>
                </a:solidFill>
                <a:latin typeface="Spectral" panose="02020502060000000000" pitchFamily="18" charset="0"/>
              </a:rPr>
              <a:t>Setting the scene</a:t>
            </a:r>
            <a:endParaRPr lang="en-US" sz="6000" b="1" i="1" dirty="0">
              <a:solidFill>
                <a:schemeClr val="accent3"/>
              </a:solidFill>
              <a:latin typeface="Spectral" panose="02020502060000000000" pitchFamily="18" charset="0"/>
            </a:endParaRPr>
          </a:p>
        </p:txBody>
      </p:sp>
      <p:sp>
        <p:nvSpPr>
          <p:cNvPr id="9" name="TextBox 8">
            <a:extLst>
              <a:ext uri="{FF2B5EF4-FFF2-40B4-BE49-F238E27FC236}">
                <a16:creationId xmlns:a16="http://schemas.microsoft.com/office/drawing/2014/main" id="{97A6E1EE-F1E9-60B7-882D-A82A5ABB55D9}"/>
              </a:ext>
            </a:extLst>
          </p:cNvPr>
          <p:cNvSpPr txBox="1"/>
          <p:nvPr/>
        </p:nvSpPr>
        <p:spPr>
          <a:xfrm>
            <a:off x="791071" y="2551212"/>
            <a:ext cx="12465892" cy="830997"/>
          </a:xfrm>
          <a:prstGeom prst="rect">
            <a:avLst/>
          </a:prstGeom>
          <a:noFill/>
        </p:spPr>
        <p:txBody>
          <a:bodyPr wrap="square">
            <a:spAutoFit/>
          </a:bodyPr>
          <a:lstStyle/>
          <a:p>
            <a:pPr marL="0" marR="0" indent="0" defTabSz="914400" rtl="0" eaLnBrk="1" fontAlgn="auto" latinLnBrk="0" hangingPunct="1">
              <a:spcBef>
                <a:spcPts val="600"/>
              </a:spcBef>
              <a:spcAft>
                <a:spcPts val="600"/>
              </a:spcAft>
              <a:buClrTx/>
              <a:buSzTx/>
              <a:buFontTx/>
              <a:buNone/>
              <a:tabLst/>
            </a:pPr>
            <a:r>
              <a:rPr lang="en-GB" sz="4800" b="1" dirty="0">
                <a:solidFill>
                  <a:srgbClr val="000000"/>
                </a:solidFill>
                <a:latin typeface="Spectral" panose="02020502060000000000" pitchFamily="18" charset="0"/>
              </a:rPr>
              <a:t>Sustainability in EU policy (Green Deal)</a:t>
            </a:r>
          </a:p>
        </p:txBody>
      </p:sp>
      <p:sp>
        <p:nvSpPr>
          <p:cNvPr id="15" name="Rectangle: Rounded Corners 14">
            <a:extLst>
              <a:ext uri="{FF2B5EF4-FFF2-40B4-BE49-F238E27FC236}">
                <a16:creationId xmlns:a16="http://schemas.microsoft.com/office/drawing/2014/main" id="{37ADF685-3FFC-87C5-C2B1-908BF80EF1E1}"/>
              </a:ext>
            </a:extLst>
          </p:cNvPr>
          <p:cNvSpPr/>
          <p:nvPr/>
        </p:nvSpPr>
        <p:spPr>
          <a:xfrm>
            <a:off x="622050" y="3973884"/>
            <a:ext cx="5727599" cy="51390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ts val="2520"/>
              </a:lnSpc>
              <a:spcBef>
                <a:spcPct val="0"/>
              </a:spcBef>
              <a:spcAft>
                <a:spcPts val="0"/>
              </a:spcAft>
              <a:buClrTx/>
              <a:buSzTx/>
              <a:buFontTx/>
              <a:buNone/>
              <a:tabLst/>
            </a:pPr>
            <a:r>
              <a:rPr lang="en-GB" sz="1800" dirty="0">
                <a:latin typeface="Spectral" panose="02020502060000000000" pitchFamily="18" charset="0"/>
                <a:ea typeface="+mn-ea"/>
                <a:cs typeface="+mn-cs"/>
              </a:rPr>
              <a:t>Circular economy: </a:t>
            </a:r>
          </a:p>
          <a:p>
            <a:pPr marL="0" marR="0" indent="0" algn="l" defTabSz="914400" rtl="0" eaLnBrk="1" fontAlgn="auto" latinLnBrk="0" hangingPunct="1">
              <a:lnSpc>
                <a:spcPts val="2520"/>
              </a:lnSpc>
              <a:spcBef>
                <a:spcPct val="0"/>
              </a:spcBef>
              <a:spcAft>
                <a:spcPts val="0"/>
              </a:spcAft>
              <a:buClrTx/>
              <a:buSzTx/>
              <a:buFontTx/>
              <a:buNone/>
              <a:tabLst/>
            </a:pPr>
            <a:endParaRPr lang="en-GB" sz="1800" dirty="0">
              <a:latin typeface="Spectral" panose="02020502060000000000" pitchFamily="18" charset="0"/>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CC1013"/>
                </a:solidFill>
                <a:effectLst/>
                <a:uLnTx/>
                <a:uFillTx/>
                <a:latin typeface="Spectral" panose="02020502060000000000" pitchFamily="18" charset="0"/>
                <a:ea typeface="+mn-ea"/>
                <a:cs typeface="+mn-cs"/>
              </a:rPr>
              <a:t>Circular economy</a:t>
            </a:r>
          </a:p>
          <a:p>
            <a:pPr marL="0" marR="0" lvl="0" indent="0" defTabSz="914400" rtl="0" eaLnBrk="1" fontAlgn="auto" latinLnBrk="0" hangingPunct="1">
              <a:lnSpc>
                <a:spcPct val="10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rgbClr val="000000"/>
              </a:solidFill>
              <a:effectLst/>
              <a:uLnTx/>
              <a:uFillTx/>
              <a:latin typeface="Spectral" panose="02020502060000000000" pitchFamily="18" charset="0"/>
              <a:ea typeface="+mn-ea"/>
              <a:cs typeface="+mn-cs"/>
            </a:endParaRPr>
          </a:p>
          <a:p>
            <a:pPr marL="571500" marR="0" lvl="0" indent="-571500" defTabSz="49212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Spectral" panose="02020502060000000000" pitchFamily="18" charset="0"/>
                <a:ea typeface="+mn-ea"/>
                <a:cs typeface="+mn-cs"/>
              </a:rPr>
              <a:t>EC’s Circular Economy Action Plan</a:t>
            </a:r>
          </a:p>
          <a:p>
            <a:pPr marL="571500" marR="0" lvl="0" indent="-57150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Spectral" panose="02020502060000000000" pitchFamily="18" charset="0"/>
              <a:ea typeface="+mn-ea"/>
              <a:cs typeface="+mn-cs"/>
            </a:endParaRPr>
          </a:p>
          <a:p>
            <a:pPr marL="571500" marR="0" lvl="0" indent="-57150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Spectral" panose="02020502060000000000" pitchFamily="18" charset="0"/>
                <a:ea typeface="+mn-ea"/>
                <a:cs typeface="+mn-cs"/>
              </a:rPr>
              <a:t>Key concepts: recycle, upcycle, customization</a:t>
            </a:r>
            <a:endParaRPr lang="en-GB" sz="2800" dirty="0">
              <a:latin typeface="Spectral" panose="02020502060000000000" pitchFamily="18" charset="0"/>
              <a:ea typeface="+mn-ea"/>
              <a:cs typeface="+mn-cs"/>
            </a:endParaRPr>
          </a:p>
          <a:p>
            <a:pPr marL="457200" marR="0" indent="-457200" algn="l" defTabSz="914400" rtl="0" eaLnBrk="1" fontAlgn="auto" latinLnBrk="0" hangingPunct="1">
              <a:lnSpc>
                <a:spcPts val="2520"/>
              </a:lnSpc>
              <a:spcBef>
                <a:spcPct val="0"/>
              </a:spcBef>
              <a:spcAft>
                <a:spcPts val="0"/>
              </a:spcAft>
              <a:buClrTx/>
              <a:buSzTx/>
              <a:buFont typeface="Arial" panose="020B0604020202020204" pitchFamily="34" charset="0"/>
              <a:buChar char="•"/>
              <a:tabLst/>
            </a:pPr>
            <a:r>
              <a:rPr lang="en-GB" sz="1800" dirty="0">
                <a:latin typeface="Spectral" panose="02020502060000000000" pitchFamily="18" charset="0"/>
              </a:rPr>
              <a:t>EC’s Circular Economy Action Plan</a:t>
            </a:r>
          </a:p>
          <a:p>
            <a:pPr marL="457200" marR="0" indent="-457200" algn="l" defTabSz="914400" rtl="0" eaLnBrk="1" fontAlgn="auto" latinLnBrk="0" hangingPunct="1">
              <a:lnSpc>
                <a:spcPts val="2520"/>
              </a:lnSpc>
              <a:spcBef>
                <a:spcPct val="0"/>
              </a:spcBef>
              <a:spcAft>
                <a:spcPts val="0"/>
              </a:spcAft>
              <a:buClrTx/>
              <a:buSzTx/>
              <a:buFont typeface="Arial" panose="020B0604020202020204" pitchFamily="34" charset="0"/>
              <a:buChar char="•"/>
              <a:tabLst/>
            </a:pPr>
            <a:r>
              <a:rPr lang="en-GB" sz="1800" dirty="0">
                <a:latin typeface="Spectral" panose="02020502060000000000" pitchFamily="18" charset="0"/>
                <a:ea typeface="+mn-ea"/>
                <a:cs typeface="+mn-cs"/>
              </a:rPr>
              <a:t>Key concepts: recycle, upcycle, customization</a:t>
            </a:r>
            <a:endParaRPr lang="en-GB" sz="1800" dirty="0">
              <a:latin typeface="Spectral" panose="02020502060000000000" pitchFamily="18" charset="0"/>
            </a:endParaRPr>
          </a:p>
        </p:txBody>
      </p:sp>
      <p:sp>
        <p:nvSpPr>
          <p:cNvPr id="18" name="Rectangle: Rounded Corners 17">
            <a:extLst>
              <a:ext uri="{FF2B5EF4-FFF2-40B4-BE49-F238E27FC236}">
                <a16:creationId xmlns:a16="http://schemas.microsoft.com/office/drawing/2014/main" id="{CBB1A707-B0D9-05A2-08D5-2F7E699ADBCB}"/>
              </a:ext>
            </a:extLst>
          </p:cNvPr>
          <p:cNvSpPr/>
          <p:nvPr/>
        </p:nvSpPr>
        <p:spPr>
          <a:xfrm>
            <a:off x="6714921" y="3973884"/>
            <a:ext cx="5728283" cy="504928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ts val="2520"/>
              </a:lnSpc>
              <a:spcBef>
                <a:spcPct val="0"/>
              </a:spcBef>
              <a:spcAft>
                <a:spcPts val="0"/>
              </a:spcAft>
              <a:buClrTx/>
              <a:buSzTx/>
              <a:buFontTx/>
              <a:buNone/>
              <a:tabLst/>
            </a:pPr>
            <a:r>
              <a:rPr lang="en-GB" sz="1800" dirty="0">
                <a:latin typeface="Spectral" panose="02020502060000000000" pitchFamily="18" charset="0"/>
                <a:ea typeface="+mn-ea"/>
                <a:cs typeface="+mn-cs"/>
              </a:rPr>
              <a:t>Circular economy: </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CC1013"/>
                </a:solidFill>
                <a:effectLst/>
                <a:uLnTx/>
                <a:uFillTx/>
                <a:latin typeface="Spectral" panose="02020502060000000000" pitchFamily="18" charset="0"/>
                <a:ea typeface="+mn-ea"/>
                <a:cs typeface="+mn-cs"/>
              </a:rPr>
              <a:t>Tension between fundamental rights</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Spectral" panose="02020502060000000000" pitchFamily="18" charset="0"/>
                <a:ea typeface="+mn-ea"/>
                <a:cs typeface="+mn-cs"/>
              </a:rPr>
              <a:t>freedom of expression (art 11 EU Charter); freedom of arts (art 14); right to environmental protection (art. 37)</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GB" sz="2800" b="0" i="1" u="none" strike="noStrike" kern="1200" cap="none" spc="0" normalizeH="0" baseline="0" noProof="0" dirty="0">
                <a:ln>
                  <a:noFill/>
                </a:ln>
                <a:solidFill>
                  <a:srgbClr val="000000"/>
                </a:solidFill>
                <a:effectLst/>
                <a:uLnTx/>
                <a:uFillTx/>
                <a:latin typeface="Spectral" panose="02020502060000000000" pitchFamily="18" charset="0"/>
                <a:ea typeface="+mn-ea"/>
                <a:cs typeface="+mn-cs"/>
              </a:rPr>
              <a:t>versus</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Spectral" panose="02020502060000000000" pitchFamily="18" charset="0"/>
                <a:ea typeface="+mn-ea"/>
                <a:cs typeface="+mn-cs"/>
              </a:rPr>
              <a:t>right to (intellectual) property (art. 17)</a:t>
            </a:r>
            <a:endParaRPr lang="en-GB" sz="1600" dirty="0">
              <a:latin typeface="Spectral" panose="02020502060000000000" pitchFamily="18" charset="0"/>
            </a:endParaRPr>
          </a:p>
        </p:txBody>
      </p:sp>
    </p:spTree>
    <p:extLst>
      <p:ext uri="{BB962C8B-B14F-4D97-AF65-F5344CB8AC3E}">
        <p14:creationId xmlns:p14="http://schemas.microsoft.com/office/powerpoint/2010/main" val="2644283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28485-536E-6AA3-92C6-F85B5164E1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D3D784-E4E2-06A8-D6E8-0E60AA32DC3A}"/>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45CE8AD6-445E-8BEE-1AF1-754CF81D1A2B}"/>
              </a:ext>
            </a:extLst>
          </p:cNvPr>
          <p:cNvSpPr txBox="1"/>
          <p:nvPr/>
        </p:nvSpPr>
        <p:spPr>
          <a:xfrm>
            <a:off x="791071" y="1471092"/>
            <a:ext cx="16561839" cy="563616"/>
          </a:xfrm>
          <a:prstGeom prst="rect">
            <a:avLst/>
          </a:prstGeom>
          <a:noFill/>
        </p:spPr>
        <p:txBody>
          <a:bodyPr wrap="square">
            <a:spAutoFit/>
          </a:bodyPr>
          <a:lstStyle/>
          <a:p>
            <a:pPr>
              <a:lnSpc>
                <a:spcPts val="2520"/>
              </a:lnSpc>
              <a:spcBef>
                <a:spcPct val="0"/>
              </a:spcBef>
            </a:pPr>
            <a:r>
              <a:rPr lang="en-GB" sz="6000" b="1" i="1" dirty="0">
                <a:solidFill>
                  <a:schemeClr val="accent3"/>
                </a:solidFill>
                <a:latin typeface="Spectral" panose="02020502060000000000" pitchFamily="18" charset="0"/>
              </a:rPr>
              <a:t>Legal framework</a:t>
            </a:r>
            <a:endParaRPr lang="en-US" sz="6000" b="1" i="1" dirty="0">
              <a:solidFill>
                <a:schemeClr val="accent3"/>
              </a:solidFill>
              <a:latin typeface="Spectral" panose="02020502060000000000" pitchFamily="18" charset="0"/>
            </a:endParaRPr>
          </a:p>
        </p:txBody>
      </p:sp>
      <p:sp>
        <p:nvSpPr>
          <p:cNvPr id="7" name="TextBox 6">
            <a:extLst>
              <a:ext uri="{FF2B5EF4-FFF2-40B4-BE49-F238E27FC236}">
                <a16:creationId xmlns:a16="http://schemas.microsoft.com/office/drawing/2014/main" id="{29938EDF-4845-69A9-2EB4-E87B4D50A318}"/>
              </a:ext>
            </a:extLst>
          </p:cNvPr>
          <p:cNvSpPr txBox="1"/>
          <p:nvPr/>
        </p:nvSpPr>
        <p:spPr>
          <a:xfrm>
            <a:off x="791070" y="2551212"/>
            <a:ext cx="16561839" cy="517449"/>
          </a:xfrm>
          <a:prstGeom prst="rect">
            <a:avLst/>
          </a:prstGeom>
          <a:noFill/>
        </p:spPr>
        <p:txBody>
          <a:bodyPr wrap="square">
            <a:spAutoFit/>
          </a:bodyPr>
          <a:lstStyle/>
          <a:p>
            <a:pPr>
              <a:lnSpc>
                <a:spcPts val="2520"/>
              </a:lnSpc>
              <a:spcBef>
                <a:spcPct val="0"/>
              </a:spcBef>
            </a:pPr>
            <a:r>
              <a:rPr lang="en-GB" sz="4800" b="1" dirty="0">
                <a:latin typeface="Spectral" panose="02020502060000000000" pitchFamily="18" charset="0"/>
              </a:rPr>
              <a:t>Infringement</a:t>
            </a:r>
            <a:endParaRPr lang="en-US" sz="4800" b="1" dirty="0">
              <a:latin typeface="Spectral" panose="02020502060000000000" pitchFamily="18" charset="0"/>
            </a:endParaRPr>
          </a:p>
        </p:txBody>
      </p:sp>
      <p:sp>
        <p:nvSpPr>
          <p:cNvPr id="9" name="TextBox 8">
            <a:extLst>
              <a:ext uri="{FF2B5EF4-FFF2-40B4-BE49-F238E27FC236}">
                <a16:creationId xmlns:a16="http://schemas.microsoft.com/office/drawing/2014/main" id="{5375F8EB-C8EA-A2E7-A844-20520EBD7D99}"/>
              </a:ext>
            </a:extLst>
          </p:cNvPr>
          <p:cNvSpPr txBox="1"/>
          <p:nvPr/>
        </p:nvSpPr>
        <p:spPr>
          <a:xfrm>
            <a:off x="791070" y="5634163"/>
            <a:ext cx="16561839" cy="517449"/>
          </a:xfrm>
          <a:prstGeom prst="rect">
            <a:avLst/>
          </a:prstGeom>
          <a:noFill/>
        </p:spPr>
        <p:txBody>
          <a:bodyPr wrap="square">
            <a:spAutoFit/>
          </a:bodyPr>
          <a:lstStyle/>
          <a:p>
            <a:pPr>
              <a:lnSpc>
                <a:spcPts val="2520"/>
              </a:lnSpc>
              <a:spcBef>
                <a:spcPct val="0"/>
              </a:spcBef>
            </a:pPr>
            <a:r>
              <a:rPr lang="en-GB" sz="4800" b="1" dirty="0" err="1">
                <a:latin typeface="Spectral" panose="02020502060000000000" pitchFamily="18" charset="0"/>
              </a:rPr>
              <a:t>Defense</a:t>
            </a:r>
            <a:endParaRPr lang="en-US" sz="4800" b="1" dirty="0">
              <a:latin typeface="Spectral" panose="02020502060000000000" pitchFamily="18" charset="0"/>
            </a:endParaRPr>
          </a:p>
        </p:txBody>
      </p:sp>
      <p:grpSp>
        <p:nvGrpSpPr>
          <p:cNvPr id="23" name="Group 22">
            <a:extLst>
              <a:ext uri="{FF2B5EF4-FFF2-40B4-BE49-F238E27FC236}">
                <a16:creationId xmlns:a16="http://schemas.microsoft.com/office/drawing/2014/main" id="{6CCDB6BA-B57F-C90E-E420-18A6813E1442}"/>
              </a:ext>
            </a:extLst>
          </p:cNvPr>
          <p:cNvGrpSpPr/>
          <p:nvPr/>
        </p:nvGrpSpPr>
        <p:grpSpPr>
          <a:xfrm>
            <a:off x="835945" y="3373508"/>
            <a:ext cx="16379682" cy="1570784"/>
            <a:chOff x="835945" y="3373508"/>
            <a:chExt cx="16379682" cy="1570784"/>
          </a:xfrm>
        </p:grpSpPr>
        <p:sp>
          <p:nvSpPr>
            <p:cNvPr id="10" name="Rectangle: Rounded Corners 9">
              <a:extLst>
                <a:ext uri="{FF2B5EF4-FFF2-40B4-BE49-F238E27FC236}">
                  <a16:creationId xmlns:a16="http://schemas.microsoft.com/office/drawing/2014/main" id="{FD08B924-BAE6-DEBA-1537-385BE8A98D77}"/>
                </a:ext>
              </a:extLst>
            </p:cNvPr>
            <p:cNvSpPr/>
            <p:nvPr/>
          </p:nvSpPr>
          <p:spPr>
            <a:xfrm>
              <a:off x="6781588" y="3373508"/>
              <a:ext cx="4464498" cy="157078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latin typeface="Spectral" panose="02020502060000000000" pitchFamily="18" charset="0"/>
                </a:rPr>
                <a:t>(b) Likelihood of confusion (even if post-sale)</a:t>
              </a:r>
              <a:endParaRPr lang="en-BE" sz="2600" dirty="0">
                <a:solidFill>
                  <a:schemeClr val="tx1"/>
                </a:solidFill>
              </a:endParaRPr>
            </a:p>
          </p:txBody>
        </p:sp>
        <p:sp>
          <p:nvSpPr>
            <p:cNvPr id="15" name="Rectangle: Rounded Corners 14">
              <a:extLst>
                <a:ext uri="{FF2B5EF4-FFF2-40B4-BE49-F238E27FC236}">
                  <a16:creationId xmlns:a16="http://schemas.microsoft.com/office/drawing/2014/main" id="{F0AD1D2C-EE44-6C7C-D5CF-BBA64D9EEED7}"/>
                </a:ext>
              </a:extLst>
            </p:cNvPr>
            <p:cNvSpPr/>
            <p:nvPr/>
          </p:nvSpPr>
          <p:spPr>
            <a:xfrm>
              <a:off x="835945" y="3373508"/>
              <a:ext cx="4464498" cy="157078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latin typeface="Spectral" panose="02020502060000000000" pitchFamily="18" charset="0"/>
                </a:rPr>
                <a:t>(a) Double identity </a:t>
              </a:r>
            </a:p>
          </p:txBody>
        </p:sp>
        <p:sp>
          <p:nvSpPr>
            <p:cNvPr id="18" name="Rectangle: Rounded Corners 17">
              <a:extLst>
                <a:ext uri="{FF2B5EF4-FFF2-40B4-BE49-F238E27FC236}">
                  <a16:creationId xmlns:a16="http://schemas.microsoft.com/office/drawing/2014/main" id="{28FD4DD8-3E8F-9C46-B79A-BC994AC6BECD}"/>
                </a:ext>
              </a:extLst>
            </p:cNvPr>
            <p:cNvSpPr/>
            <p:nvPr/>
          </p:nvSpPr>
          <p:spPr>
            <a:xfrm>
              <a:off x="12751129" y="3373508"/>
              <a:ext cx="4464498" cy="157078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latin typeface="Spectral" panose="02020502060000000000" pitchFamily="18" charset="0"/>
                </a:rPr>
                <a:t>(c) Detriment to distinctiveness, reputation or unfair advantage (free riding)</a:t>
              </a:r>
              <a:endParaRPr lang="en-BE" sz="2600" dirty="0">
                <a:solidFill>
                  <a:schemeClr val="tx1"/>
                </a:solidFill>
              </a:endParaRPr>
            </a:p>
          </p:txBody>
        </p:sp>
      </p:grpSp>
      <p:grpSp>
        <p:nvGrpSpPr>
          <p:cNvPr id="24" name="Group 23">
            <a:extLst>
              <a:ext uri="{FF2B5EF4-FFF2-40B4-BE49-F238E27FC236}">
                <a16:creationId xmlns:a16="http://schemas.microsoft.com/office/drawing/2014/main" id="{0FDF20CA-CAEB-EAB8-7024-8438AC606F5B}"/>
              </a:ext>
            </a:extLst>
          </p:cNvPr>
          <p:cNvGrpSpPr/>
          <p:nvPr/>
        </p:nvGrpSpPr>
        <p:grpSpPr>
          <a:xfrm>
            <a:off x="823996" y="6541070"/>
            <a:ext cx="16379682" cy="1570784"/>
            <a:chOff x="835945" y="3373508"/>
            <a:chExt cx="16379682" cy="1570784"/>
          </a:xfrm>
        </p:grpSpPr>
        <p:sp>
          <p:nvSpPr>
            <p:cNvPr id="32" name="Rectangle: Rounded Corners 31">
              <a:extLst>
                <a:ext uri="{FF2B5EF4-FFF2-40B4-BE49-F238E27FC236}">
                  <a16:creationId xmlns:a16="http://schemas.microsoft.com/office/drawing/2014/main" id="{AA6A677B-E08E-94B1-E0BC-DE1D0B664BC6}"/>
                </a:ext>
              </a:extLst>
            </p:cNvPr>
            <p:cNvSpPr/>
            <p:nvPr/>
          </p:nvSpPr>
          <p:spPr>
            <a:xfrm>
              <a:off x="6781588" y="3373508"/>
              <a:ext cx="4464498" cy="157078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latin typeface="Spectral" panose="02020502060000000000" pitchFamily="18" charset="0"/>
                </a:rPr>
                <a:t>(2) Exhaustion</a:t>
              </a:r>
              <a:endParaRPr lang="en-BE" sz="2600" dirty="0">
                <a:solidFill>
                  <a:schemeClr val="tx1"/>
                </a:solidFill>
              </a:endParaRPr>
            </a:p>
          </p:txBody>
        </p:sp>
        <p:sp>
          <p:nvSpPr>
            <p:cNvPr id="30" name="Rectangle: Rounded Corners 29">
              <a:extLst>
                <a:ext uri="{FF2B5EF4-FFF2-40B4-BE49-F238E27FC236}">
                  <a16:creationId xmlns:a16="http://schemas.microsoft.com/office/drawing/2014/main" id="{FA6E4B51-EDD0-ED16-FAD1-9AD346FF5BD4}"/>
                </a:ext>
              </a:extLst>
            </p:cNvPr>
            <p:cNvSpPr/>
            <p:nvPr/>
          </p:nvSpPr>
          <p:spPr>
            <a:xfrm>
              <a:off x="835945" y="3373508"/>
              <a:ext cx="4464498" cy="15707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latin typeface="Spectral" panose="02020502060000000000" pitchFamily="18" charset="0"/>
                </a:rPr>
                <a:t>(1) No use as a TM</a:t>
              </a:r>
            </a:p>
          </p:txBody>
        </p:sp>
        <p:sp>
          <p:nvSpPr>
            <p:cNvPr id="28" name="Rectangle: Rounded Corners 27">
              <a:extLst>
                <a:ext uri="{FF2B5EF4-FFF2-40B4-BE49-F238E27FC236}">
                  <a16:creationId xmlns:a16="http://schemas.microsoft.com/office/drawing/2014/main" id="{180F187D-52D7-FEB1-134C-1248EDDD6F3E}"/>
                </a:ext>
              </a:extLst>
            </p:cNvPr>
            <p:cNvSpPr/>
            <p:nvPr/>
          </p:nvSpPr>
          <p:spPr>
            <a:xfrm>
              <a:off x="12751129" y="3373508"/>
              <a:ext cx="4464498" cy="1570784"/>
            </a:xfrm>
            <a:prstGeom prst="roundRect">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latin typeface="Spectral" panose="02020502060000000000" pitchFamily="18" charset="0"/>
                </a:rPr>
                <a:t>(3) Referential use</a:t>
              </a:r>
              <a:endParaRPr lang="en-BE" sz="2600" dirty="0">
                <a:solidFill>
                  <a:schemeClr val="tx1"/>
                </a:solidFill>
              </a:endParaRPr>
            </a:p>
          </p:txBody>
        </p:sp>
      </p:grpSp>
    </p:spTree>
    <p:extLst>
      <p:ext uri="{BB962C8B-B14F-4D97-AF65-F5344CB8AC3E}">
        <p14:creationId xmlns:p14="http://schemas.microsoft.com/office/powerpoint/2010/main" val="91865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36123-19A6-7A48-B0D3-2B48625AFE16}"/>
              </a:ext>
            </a:extLst>
          </p:cNvPr>
          <p:cNvPicPr>
            <a:picLocks noChangeAspect="1"/>
          </p:cNvPicPr>
          <p:nvPr/>
        </p:nvPicPr>
        <p:blipFill>
          <a:blip r:embed="rId3"/>
          <a:srcRect l="1574"/>
          <a:stretch/>
        </p:blipFill>
        <p:spPr>
          <a:xfrm>
            <a:off x="12136027" y="-905172"/>
            <a:ext cx="6151973" cy="465541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41F46815-A083-EDDD-1071-4750BBA25AEE}"/>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C23DDDB0-F93E-7899-08A4-51E800A0DFAF}"/>
              </a:ext>
            </a:extLst>
          </p:cNvPr>
          <p:cNvSpPr>
            <a:spLocks noChangeArrowheads="1"/>
          </p:cNvSpPr>
          <p:nvPr/>
        </p:nvSpPr>
        <p:spPr bwMode="auto">
          <a:xfrm>
            <a:off x="0" y="158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pSp>
        <p:nvGrpSpPr>
          <p:cNvPr id="18" name="Group 17">
            <a:extLst>
              <a:ext uri="{FF2B5EF4-FFF2-40B4-BE49-F238E27FC236}">
                <a16:creationId xmlns:a16="http://schemas.microsoft.com/office/drawing/2014/main" id="{51FD7CD6-FC5D-2032-3A2B-1F048D2B22EF}"/>
              </a:ext>
            </a:extLst>
          </p:cNvPr>
          <p:cNvGrpSpPr/>
          <p:nvPr/>
        </p:nvGrpSpPr>
        <p:grpSpPr>
          <a:xfrm>
            <a:off x="1029592" y="1501890"/>
            <a:ext cx="16561839" cy="7612402"/>
            <a:chOff x="791071" y="1471092"/>
            <a:chExt cx="16561839" cy="7612402"/>
          </a:xfrm>
        </p:grpSpPr>
        <p:sp>
          <p:nvSpPr>
            <p:cNvPr id="10" name="TextBox 9">
              <a:extLst>
                <a:ext uri="{FF2B5EF4-FFF2-40B4-BE49-F238E27FC236}">
                  <a16:creationId xmlns:a16="http://schemas.microsoft.com/office/drawing/2014/main" id="{6F4AA81D-CF86-AFAE-7B1C-6AA0FC59DAB2}"/>
                </a:ext>
              </a:extLst>
            </p:cNvPr>
            <p:cNvSpPr txBox="1"/>
            <p:nvPr/>
          </p:nvSpPr>
          <p:spPr>
            <a:xfrm>
              <a:off x="936835" y="2203104"/>
              <a:ext cx="8544708" cy="2554545"/>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tabLst/>
              </a:pPr>
              <a:endParaRPr lang="en-GB" altLang="nl-NL" sz="3200" b="1" dirty="0">
                <a:latin typeface="Spectral" panose="02020502060000000000" pitchFamily="18" charset="0"/>
              </a:endParaRPr>
            </a:p>
            <a:p>
              <a:pPr marL="0" marR="0" lvl="0" indent="0" defTabSz="914400" rtl="0" eaLnBrk="0" fontAlgn="base" latinLnBrk="0" hangingPunct="0">
                <a:lnSpc>
                  <a:spcPct val="100000"/>
                </a:lnSpc>
                <a:spcBef>
                  <a:spcPct val="0"/>
                </a:spcBef>
                <a:spcAft>
                  <a:spcPct val="0"/>
                </a:spcAft>
                <a:buClrTx/>
                <a:buSzTx/>
                <a:tabLst/>
              </a:pPr>
              <a:r>
                <a:rPr lang="en-GB" altLang="nl-NL" sz="3200" dirty="0">
                  <a:latin typeface="Spectral" panose="02020502060000000000" pitchFamily="18" charset="0"/>
                </a:rPr>
                <a:t>right to oppose the unauthorized use, </a:t>
              </a:r>
              <a:r>
                <a:rPr lang="en-GB" altLang="nl-NL" sz="3200" b="1" i="1" dirty="0">
                  <a:latin typeface="Spectral" panose="02020502060000000000" pitchFamily="18" charset="0"/>
                </a:rPr>
                <a:t>in the course of trade, </a:t>
              </a:r>
              <a:r>
                <a:rPr lang="en-GB" altLang="nl-NL" sz="3200" dirty="0">
                  <a:latin typeface="Spectral" panose="02020502060000000000" pitchFamily="18" charset="0"/>
                </a:rPr>
                <a:t>of a sign identical (or confusingly similar) to a TM</a:t>
              </a:r>
              <a:r>
                <a:rPr lang="en-GB" altLang="nl-NL" sz="3200" b="1" dirty="0">
                  <a:latin typeface="Spectral" panose="02020502060000000000" pitchFamily="18" charset="0"/>
                </a:rPr>
                <a:t> </a:t>
              </a:r>
              <a:r>
                <a:rPr lang="en-GB" altLang="nl-NL" sz="3200" dirty="0">
                  <a:latin typeface="Spectral" panose="02020502060000000000" pitchFamily="18" charset="0"/>
                </a:rPr>
                <a:t>in relation to goods and services</a:t>
              </a:r>
            </a:p>
          </p:txBody>
        </p:sp>
        <p:sp>
          <p:nvSpPr>
            <p:cNvPr id="12" name="TextBox 11">
              <a:extLst>
                <a:ext uri="{FF2B5EF4-FFF2-40B4-BE49-F238E27FC236}">
                  <a16:creationId xmlns:a16="http://schemas.microsoft.com/office/drawing/2014/main" id="{8E996207-77B3-9567-6D39-367495602F0B}"/>
                </a:ext>
              </a:extLst>
            </p:cNvPr>
            <p:cNvSpPr txBox="1"/>
            <p:nvPr/>
          </p:nvSpPr>
          <p:spPr>
            <a:xfrm>
              <a:off x="791071" y="8006276"/>
              <a:ext cx="4464496"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lang="en-GB" altLang="nl-NL" sz="3200" b="1" dirty="0">
                  <a:latin typeface="Spectral" panose="02020502060000000000" pitchFamily="18" charset="0"/>
                </a:rPr>
                <a:t>Commercial activity</a:t>
              </a:r>
            </a:p>
            <a:p>
              <a:pPr marR="0" lvl="0" algn="ctr" defTabSz="914400" rtl="0" eaLnBrk="0" fontAlgn="base" latinLnBrk="0" hangingPunct="0">
                <a:lnSpc>
                  <a:spcPct val="100000"/>
                </a:lnSpc>
                <a:spcBef>
                  <a:spcPct val="0"/>
                </a:spcBef>
                <a:spcAft>
                  <a:spcPct val="0"/>
                </a:spcAft>
                <a:buClrTx/>
                <a:buSzTx/>
                <a:tabLst/>
              </a:pPr>
              <a:r>
                <a:rPr lang="en-GB" altLang="nl-NL" sz="3200" dirty="0">
                  <a:latin typeface="Spectral" panose="02020502060000000000" pitchFamily="18" charset="0"/>
                  <a:sym typeface="Wingdings" panose="05000000000000000000" pitchFamily="2" charset="2"/>
                </a:rPr>
                <a:t>≠ Private: no problem</a:t>
              </a:r>
            </a:p>
          </p:txBody>
        </p:sp>
        <p:sp>
          <p:nvSpPr>
            <p:cNvPr id="15" name="TextBox 14">
              <a:extLst>
                <a:ext uri="{FF2B5EF4-FFF2-40B4-BE49-F238E27FC236}">
                  <a16:creationId xmlns:a16="http://schemas.microsoft.com/office/drawing/2014/main" id="{509254DB-A2C0-8634-BD31-6918B333966C}"/>
                </a:ext>
              </a:extLst>
            </p:cNvPr>
            <p:cNvSpPr txBox="1"/>
            <p:nvPr/>
          </p:nvSpPr>
          <p:spPr>
            <a:xfrm>
              <a:off x="791071" y="1471092"/>
              <a:ext cx="16561839" cy="563616"/>
            </a:xfrm>
            <a:prstGeom prst="rect">
              <a:avLst/>
            </a:prstGeom>
            <a:noFill/>
          </p:spPr>
          <p:txBody>
            <a:bodyPr wrap="square">
              <a:spAutoFit/>
            </a:bodyPr>
            <a:lstStyle/>
            <a:p>
              <a:pPr>
                <a:lnSpc>
                  <a:spcPts val="2520"/>
                </a:lnSpc>
                <a:spcBef>
                  <a:spcPct val="0"/>
                </a:spcBef>
              </a:pPr>
              <a:r>
                <a:rPr lang="en-GB" sz="6000" b="1" i="1" dirty="0" err="1">
                  <a:solidFill>
                    <a:schemeClr val="accent3"/>
                  </a:solidFill>
                  <a:latin typeface="Spectral" panose="02020502060000000000" pitchFamily="18" charset="0"/>
                </a:rPr>
                <a:t>Defense</a:t>
              </a:r>
              <a:r>
                <a:rPr lang="en-GB" sz="6000" b="1" i="1" dirty="0">
                  <a:solidFill>
                    <a:schemeClr val="accent3"/>
                  </a:solidFill>
                  <a:latin typeface="Spectral" panose="02020502060000000000" pitchFamily="18" charset="0"/>
                </a:rPr>
                <a:t> 1 - No use as a TM</a:t>
              </a:r>
              <a:endParaRPr lang="en-US" sz="6000" b="1" i="1" dirty="0">
                <a:solidFill>
                  <a:schemeClr val="accent3"/>
                </a:solidFill>
                <a:latin typeface="Spectral" panose="02020502060000000000" pitchFamily="18" charset="0"/>
              </a:endParaRPr>
            </a:p>
          </p:txBody>
        </p:sp>
        <p:pic>
          <p:nvPicPr>
            <p:cNvPr id="16" name="Graphic 15" descr="Cursor with solid fill">
              <a:extLst>
                <a:ext uri="{FF2B5EF4-FFF2-40B4-BE49-F238E27FC236}">
                  <a16:creationId xmlns:a16="http://schemas.microsoft.com/office/drawing/2014/main" id="{9824911D-FC09-CF54-6041-EFF0E2B0B03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024847" flipV="1">
              <a:off x="980023" y="6602797"/>
              <a:ext cx="914400" cy="914400"/>
            </a:xfrm>
            <a:prstGeom prst="rect">
              <a:avLst/>
            </a:prstGeom>
          </p:spPr>
        </p:pic>
      </p:grpSp>
      <p:pic>
        <p:nvPicPr>
          <p:cNvPr id="5" name="Picture 4">
            <a:extLst>
              <a:ext uri="{FF2B5EF4-FFF2-40B4-BE49-F238E27FC236}">
                <a16:creationId xmlns:a16="http://schemas.microsoft.com/office/drawing/2014/main" id="{4EF087B5-EC7D-06CA-5C12-B6C7DC631178}"/>
              </a:ext>
            </a:extLst>
          </p:cNvPr>
          <p:cNvPicPr>
            <a:picLocks noChangeAspect="1"/>
          </p:cNvPicPr>
          <p:nvPr/>
        </p:nvPicPr>
        <p:blipFill>
          <a:blip r:embed="rId3"/>
          <a:srcRect l="1574"/>
          <a:stretch/>
        </p:blipFill>
        <p:spPr>
          <a:xfrm>
            <a:off x="12136027" y="3631332"/>
            <a:ext cx="6151973" cy="465541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39145E1-7C90-2D2D-3C5E-70BD66D7BE24}"/>
              </a:ext>
            </a:extLst>
          </p:cNvPr>
          <p:cNvPicPr>
            <a:picLocks noChangeAspect="1"/>
          </p:cNvPicPr>
          <p:nvPr/>
        </p:nvPicPr>
        <p:blipFill>
          <a:blip r:embed="rId3"/>
          <a:srcRect l="1574"/>
          <a:stretch/>
        </p:blipFill>
        <p:spPr>
          <a:xfrm>
            <a:off x="12127713" y="8167836"/>
            <a:ext cx="6151973" cy="465541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3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460C4192-4B62-A03E-F6FF-8FD3CEDCA7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3AA51B-1E6C-F2B6-C882-056EBD8901AD}"/>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31379464-F96A-CE81-AC40-DA72057FFA8E}"/>
              </a:ext>
            </a:extLst>
          </p:cNvPr>
          <p:cNvSpPr txBox="1"/>
          <p:nvPr/>
        </p:nvSpPr>
        <p:spPr>
          <a:xfrm>
            <a:off x="1052230" y="1471092"/>
            <a:ext cx="16561839" cy="563616"/>
          </a:xfrm>
          <a:prstGeom prst="rect">
            <a:avLst/>
          </a:prstGeom>
          <a:noFill/>
        </p:spPr>
        <p:txBody>
          <a:bodyPr wrap="square">
            <a:spAutoFit/>
          </a:bodyPr>
          <a:lstStyle/>
          <a:p>
            <a:pPr>
              <a:lnSpc>
                <a:spcPts val="2520"/>
              </a:lnSpc>
              <a:spcBef>
                <a:spcPct val="0"/>
              </a:spcBef>
            </a:pPr>
            <a:r>
              <a:rPr lang="en-GB" sz="6000" b="1" i="1" dirty="0" err="1">
                <a:solidFill>
                  <a:schemeClr val="accent3"/>
                </a:solidFill>
                <a:latin typeface="Spectral" panose="02020502060000000000" pitchFamily="18" charset="0"/>
              </a:rPr>
              <a:t>Defense</a:t>
            </a:r>
            <a:r>
              <a:rPr lang="en-GB" sz="6000" b="1" i="1" dirty="0">
                <a:solidFill>
                  <a:schemeClr val="accent3"/>
                </a:solidFill>
                <a:latin typeface="Spectral" panose="02020502060000000000" pitchFamily="18" charset="0"/>
              </a:rPr>
              <a:t> 2 - Exhaustion</a:t>
            </a:r>
            <a:endParaRPr lang="en-US" sz="6000" b="1" i="1" dirty="0">
              <a:solidFill>
                <a:schemeClr val="accent3"/>
              </a:solidFill>
              <a:latin typeface="Spectral" panose="02020502060000000000" pitchFamily="18" charset="0"/>
            </a:endParaRPr>
          </a:p>
        </p:txBody>
      </p:sp>
      <p:sp>
        <p:nvSpPr>
          <p:cNvPr id="9" name="TextBox 8">
            <a:extLst>
              <a:ext uri="{FF2B5EF4-FFF2-40B4-BE49-F238E27FC236}">
                <a16:creationId xmlns:a16="http://schemas.microsoft.com/office/drawing/2014/main" id="{91A35C19-7927-A180-EB2B-85C199C13215}"/>
              </a:ext>
            </a:extLst>
          </p:cNvPr>
          <p:cNvSpPr txBox="1"/>
          <p:nvPr/>
        </p:nvSpPr>
        <p:spPr>
          <a:xfrm>
            <a:off x="1078498" y="1975148"/>
            <a:ext cx="16157272" cy="8525411"/>
          </a:xfrm>
          <a:prstGeom prst="rect">
            <a:avLst/>
          </a:prstGeom>
          <a:noFill/>
        </p:spPr>
        <p:txBody>
          <a:bodyPr wrap="square">
            <a:spAutoFit/>
          </a:bodyPr>
          <a:lstStyle/>
          <a:p>
            <a:pPr marL="0" marR="0" indent="0" defTabSz="914400" rtl="0" eaLnBrk="1" fontAlgn="auto" latinLnBrk="0" hangingPunct="1">
              <a:spcBef>
                <a:spcPts val="600"/>
              </a:spcBef>
              <a:spcAft>
                <a:spcPts val="600"/>
              </a:spcAft>
              <a:buClrTx/>
              <a:buSzTx/>
              <a:buFontTx/>
              <a:buNone/>
              <a:tabLst/>
            </a:pPr>
            <a:r>
              <a:rPr lang="en-GB" sz="4800" b="1" dirty="0">
                <a:solidFill>
                  <a:srgbClr val="000000"/>
                </a:solidFill>
                <a:latin typeface="Spectral" panose="02020502060000000000" pitchFamily="18" charset="0"/>
              </a:rPr>
              <a:t>Principle</a:t>
            </a:r>
          </a:p>
          <a:p>
            <a:pPr marL="0" marR="0" indent="0" defTabSz="914400" rtl="0" eaLnBrk="1" fontAlgn="auto" latinLnBrk="0" hangingPunct="1">
              <a:spcBef>
                <a:spcPts val="600"/>
              </a:spcBef>
              <a:spcAft>
                <a:spcPts val="600"/>
              </a:spcAft>
              <a:buClrTx/>
              <a:buSzTx/>
              <a:buFontTx/>
              <a:buNone/>
              <a:tabLst/>
            </a:pPr>
            <a:r>
              <a:rPr lang="en-GB" altLang="nl-NL" sz="3200" dirty="0">
                <a:latin typeface="Spectral" panose="02020502060000000000" pitchFamily="18" charset="0"/>
              </a:rPr>
              <a:t>rights exhausted after first sale</a:t>
            </a:r>
            <a:r>
              <a:rPr lang="en-GB" altLang="nl-NL" sz="3200" b="1" dirty="0">
                <a:latin typeface="Spectral" panose="02020502060000000000" pitchFamily="18" charset="0"/>
              </a:rPr>
              <a:t> in EEA</a:t>
            </a:r>
          </a:p>
          <a:p>
            <a:pPr marL="0" marR="0" indent="0" defTabSz="914400" rtl="0" eaLnBrk="1" fontAlgn="auto" latinLnBrk="0" hangingPunct="1">
              <a:spcBef>
                <a:spcPts val="600"/>
              </a:spcBef>
              <a:spcAft>
                <a:spcPts val="600"/>
              </a:spcAft>
              <a:buClrTx/>
              <a:buSzTx/>
              <a:buFontTx/>
              <a:buNone/>
              <a:tabLst/>
            </a:pPr>
            <a:endParaRPr lang="en-GB" sz="4800" b="1" dirty="0">
              <a:solidFill>
                <a:srgbClr val="000000"/>
              </a:solidFill>
              <a:latin typeface="Spectral" panose="02020502060000000000" pitchFamily="18" charset="0"/>
            </a:endParaRPr>
          </a:p>
          <a:p>
            <a:pPr marL="0" marR="0" indent="0" defTabSz="914400" rtl="0" eaLnBrk="1" fontAlgn="auto" latinLnBrk="0" hangingPunct="1">
              <a:spcBef>
                <a:spcPts val="600"/>
              </a:spcBef>
              <a:spcAft>
                <a:spcPts val="600"/>
              </a:spcAft>
              <a:buClrTx/>
              <a:buSzTx/>
              <a:buFontTx/>
              <a:buNone/>
              <a:tabLst/>
            </a:pPr>
            <a:r>
              <a:rPr lang="en-GB" sz="4800" b="1" dirty="0">
                <a:solidFill>
                  <a:srgbClr val="000000"/>
                </a:solidFill>
                <a:latin typeface="Spectral" panose="02020502060000000000" pitchFamily="18" charset="0"/>
              </a:rPr>
              <a:t>Exception: </a:t>
            </a:r>
          </a:p>
          <a:p>
            <a:pPr marL="0" marR="0" indent="0" defTabSz="914400" rtl="0" eaLnBrk="1" fontAlgn="auto" latinLnBrk="0" hangingPunct="1">
              <a:spcBef>
                <a:spcPts val="600"/>
              </a:spcBef>
              <a:spcAft>
                <a:spcPts val="600"/>
              </a:spcAft>
              <a:buClrTx/>
              <a:buSzTx/>
              <a:buFontTx/>
              <a:buNone/>
              <a:tabLst/>
            </a:pPr>
            <a:r>
              <a:rPr lang="en-GB" sz="4800" b="1" dirty="0">
                <a:solidFill>
                  <a:srgbClr val="000000"/>
                </a:solidFill>
                <a:latin typeface="Spectral" panose="02020502060000000000" pitchFamily="18" charset="0"/>
              </a:rPr>
              <a:t>- Legitimate reasons</a:t>
            </a:r>
          </a:p>
          <a:p>
            <a:pPr marL="914400" lvl="1" indent="-457200" algn="just" eaLnBrk="0" fontAlgn="base" hangingPunct="0">
              <a:spcBef>
                <a:spcPts val="600"/>
              </a:spcBef>
              <a:spcAft>
                <a:spcPts val="600"/>
              </a:spcAft>
              <a:buFont typeface="Arial" panose="020B0604020202020204" pitchFamily="34" charset="0"/>
              <a:buChar char="•"/>
            </a:pPr>
            <a:r>
              <a:rPr lang="en-GB" altLang="nl-NL" sz="3200" dirty="0">
                <a:latin typeface="Spectral" panose="02020502060000000000" pitchFamily="18" charset="0"/>
              </a:rPr>
              <a:t>Minor changes due to time : OK</a:t>
            </a:r>
          </a:p>
          <a:p>
            <a:pPr marL="914400" lvl="1" indent="-457200" algn="just" eaLnBrk="0" fontAlgn="base" hangingPunct="0">
              <a:spcBef>
                <a:spcPts val="600"/>
              </a:spcBef>
              <a:spcAft>
                <a:spcPts val="600"/>
              </a:spcAft>
              <a:buFont typeface="Arial" panose="020B0604020202020204" pitchFamily="34" charset="0"/>
              <a:buChar char="•"/>
            </a:pPr>
            <a:r>
              <a:rPr lang="en-GB" altLang="nl-NL" sz="3200" dirty="0">
                <a:latin typeface="Spectral" panose="02020502060000000000" pitchFamily="18" charset="0"/>
              </a:rPr>
              <a:t>External non-trivial modifications : TM revive</a:t>
            </a:r>
          </a:p>
          <a:p>
            <a:pPr lvl="1" algn="just" eaLnBrk="0" fontAlgn="base" hangingPunct="0">
              <a:spcBef>
                <a:spcPts val="600"/>
              </a:spcBef>
              <a:spcAft>
                <a:spcPts val="600"/>
              </a:spcAft>
            </a:pPr>
            <a:endParaRPr lang="en-GB" altLang="nl-NL" sz="3200" dirty="0">
              <a:latin typeface="Spectral" panose="02020502060000000000" pitchFamily="18" charset="0"/>
            </a:endParaRPr>
          </a:p>
          <a:p>
            <a:pPr>
              <a:spcBef>
                <a:spcPts val="600"/>
              </a:spcBef>
              <a:spcAft>
                <a:spcPts val="600"/>
              </a:spcAft>
            </a:pPr>
            <a:r>
              <a:rPr lang="en-GB" sz="4800" b="1" dirty="0">
                <a:solidFill>
                  <a:srgbClr val="000000"/>
                </a:solidFill>
                <a:latin typeface="Spectral" panose="02020502060000000000" pitchFamily="18" charset="0"/>
              </a:rPr>
              <a:t>- Other reasons: </a:t>
            </a:r>
            <a:r>
              <a:rPr lang="en-GB" altLang="nl-NL" sz="3200" dirty="0">
                <a:latin typeface="Spectral" panose="02020502060000000000" pitchFamily="18" charset="0"/>
              </a:rPr>
              <a:t>E.g. impression of a commercial link </a:t>
            </a:r>
            <a:endParaRPr lang="en-GB" sz="3200" dirty="0">
              <a:latin typeface="Spectral" panose="02020502060000000000" pitchFamily="18" charset="0"/>
            </a:endParaRPr>
          </a:p>
          <a:p>
            <a:pPr marL="0" marR="0" indent="0" defTabSz="914400" rtl="0" eaLnBrk="1" fontAlgn="auto" latinLnBrk="0" hangingPunct="1">
              <a:spcBef>
                <a:spcPts val="600"/>
              </a:spcBef>
              <a:spcAft>
                <a:spcPts val="600"/>
              </a:spcAft>
              <a:buClrTx/>
              <a:buSzTx/>
              <a:buFontTx/>
              <a:buNone/>
              <a:tabLst/>
            </a:pPr>
            <a:endParaRPr lang="en-GB" sz="3200" dirty="0">
              <a:latin typeface="Spectral" panose="02020502060000000000" pitchFamily="18" charset="0"/>
            </a:endParaRPr>
          </a:p>
          <a:p>
            <a:pPr marL="0" marR="0" indent="0" defTabSz="914400" rtl="0" eaLnBrk="1" fontAlgn="auto" latinLnBrk="0" hangingPunct="1">
              <a:spcBef>
                <a:spcPts val="600"/>
              </a:spcBef>
              <a:spcAft>
                <a:spcPts val="600"/>
              </a:spcAft>
              <a:buClrTx/>
              <a:buSzTx/>
              <a:buFontTx/>
              <a:buNone/>
              <a:tabLst/>
            </a:pPr>
            <a:endParaRPr lang="en-GB" sz="4800" b="1" dirty="0">
              <a:solidFill>
                <a:srgbClr val="000000"/>
              </a:solidFill>
              <a:latin typeface="Spectral" panose="02020502060000000000" pitchFamily="18" charset="0"/>
            </a:endParaRPr>
          </a:p>
        </p:txBody>
      </p:sp>
      <p:pic>
        <p:nvPicPr>
          <p:cNvPr id="3" name="Picture 8" descr="Homepage | Converta">
            <a:extLst>
              <a:ext uri="{FF2B5EF4-FFF2-40B4-BE49-F238E27FC236}">
                <a16:creationId xmlns:a16="http://schemas.microsoft.com/office/drawing/2014/main" id="{85D51A0D-2EE7-915D-06D8-1B5C233D72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07"/>
          <a:stretch/>
        </p:blipFill>
        <p:spPr bwMode="auto">
          <a:xfrm>
            <a:off x="11232232" y="0"/>
            <a:ext cx="7055768" cy="3248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ome - Primakabin">
            <a:extLst>
              <a:ext uri="{FF2B5EF4-FFF2-40B4-BE49-F238E27FC236}">
                <a16:creationId xmlns:a16="http://schemas.microsoft.com/office/drawing/2014/main" id="{4193E05E-FB99-B618-04CE-3C7FE1213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2232" y="3248311"/>
            <a:ext cx="5759624" cy="36790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BF4E365-E964-A7F9-7CCC-CD6ABE51F1FB}"/>
              </a:ext>
            </a:extLst>
          </p:cNvPr>
          <p:cNvPicPr>
            <a:picLocks noChangeAspect="1"/>
          </p:cNvPicPr>
          <p:nvPr/>
        </p:nvPicPr>
        <p:blipFill>
          <a:blip r:embed="rId5"/>
          <a:stretch>
            <a:fillRect/>
          </a:stretch>
        </p:blipFill>
        <p:spPr>
          <a:xfrm>
            <a:off x="12672624" y="6237853"/>
            <a:ext cx="3005588" cy="3060457"/>
          </a:xfrm>
          <a:prstGeom prst="rect">
            <a:avLst/>
          </a:prstGeom>
        </p:spPr>
      </p:pic>
    </p:spTree>
    <p:extLst>
      <p:ext uri="{BB962C8B-B14F-4D97-AF65-F5344CB8AC3E}">
        <p14:creationId xmlns:p14="http://schemas.microsoft.com/office/powerpoint/2010/main" val="2398465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9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46815-A083-EDDD-1071-4750BBA25AEE}"/>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BE53674F-401E-BC7C-DD1E-D56F228E612F}"/>
              </a:ext>
            </a:extLst>
          </p:cNvPr>
          <p:cNvSpPr txBox="1"/>
          <p:nvPr/>
        </p:nvSpPr>
        <p:spPr>
          <a:xfrm>
            <a:off x="747893" y="1471092"/>
            <a:ext cx="16561839" cy="563616"/>
          </a:xfrm>
          <a:prstGeom prst="rect">
            <a:avLst/>
          </a:prstGeom>
          <a:noFill/>
        </p:spPr>
        <p:txBody>
          <a:bodyPr wrap="square">
            <a:spAutoFit/>
          </a:bodyPr>
          <a:lstStyle/>
          <a:p>
            <a:pPr>
              <a:lnSpc>
                <a:spcPts val="2520"/>
              </a:lnSpc>
              <a:spcBef>
                <a:spcPct val="0"/>
              </a:spcBef>
            </a:pPr>
            <a:r>
              <a:rPr lang="en-GB" sz="6000" b="1" i="1" dirty="0" err="1">
                <a:solidFill>
                  <a:schemeClr val="accent3"/>
                </a:solidFill>
                <a:latin typeface="Spectral" panose="02020502060000000000" pitchFamily="18" charset="0"/>
              </a:rPr>
              <a:t>Defense</a:t>
            </a:r>
            <a:r>
              <a:rPr lang="en-GB" sz="6000" b="1" i="1" dirty="0">
                <a:solidFill>
                  <a:schemeClr val="accent3"/>
                </a:solidFill>
                <a:latin typeface="Spectral" panose="02020502060000000000" pitchFamily="18" charset="0"/>
              </a:rPr>
              <a:t> 3 - Referential use</a:t>
            </a:r>
            <a:endParaRPr lang="en-US" sz="6000" b="1" i="1" dirty="0">
              <a:solidFill>
                <a:schemeClr val="accent3"/>
              </a:solidFill>
              <a:latin typeface="Spectral" panose="02020502060000000000" pitchFamily="18" charset="0"/>
            </a:endParaRPr>
          </a:p>
        </p:txBody>
      </p:sp>
      <p:sp>
        <p:nvSpPr>
          <p:cNvPr id="9" name="TextBox 8">
            <a:extLst>
              <a:ext uri="{FF2B5EF4-FFF2-40B4-BE49-F238E27FC236}">
                <a16:creationId xmlns:a16="http://schemas.microsoft.com/office/drawing/2014/main" id="{0DA1A17F-2535-EDCF-CC4C-15F832966E63}"/>
              </a:ext>
            </a:extLst>
          </p:cNvPr>
          <p:cNvSpPr txBox="1"/>
          <p:nvPr/>
        </p:nvSpPr>
        <p:spPr>
          <a:xfrm>
            <a:off x="3080035" y="2813154"/>
            <a:ext cx="5779009" cy="550920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tabLst/>
            </a:pPr>
            <a:r>
              <a:rPr lang="en-GB" altLang="nl-NL" sz="3200" dirty="0">
                <a:latin typeface="Spectral" panose="02020502060000000000" pitchFamily="18" charset="0"/>
              </a:rPr>
              <a:t>Use TM in the course of trade is allowed for the purpose of identifying or referring to goods or services TM owner (art. 14 EUTMD  - CJEU BMW/</a:t>
            </a:r>
            <a:r>
              <a:rPr lang="en-GB" altLang="nl-NL" sz="3200" dirty="0" err="1">
                <a:latin typeface="Spectral" panose="02020502060000000000" pitchFamily="18" charset="0"/>
              </a:rPr>
              <a:t>Deenik</a:t>
            </a:r>
            <a:r>
              <a:rPr lang="en-GB" altLang="nl-NL" sz="3200" dirty="0">
                <a:latin typeface="Spectral" panose="02020502060000000000" pitchFamily="18" charset="0"/>
              </a:rPr>
              <a:t>)</a:t>
            </a:r>
          </a:p>
          <a:p>
            <a:pPr marL="0" marR="0" lvl="0" indent="0" algn="just" defTabSz="914400" rtl="0" eaLnBrk="0" fontAlgn="base" latinLnBrk="0" hangingPunct="0">
              <a:lnSpc>
                <a:spcPct val="100000"/>
              </a:lnSpc>
              <a:spcBef>
                <a:spcPct val="0"/>
              </a:spcBef>
              <a:spcAft>
                <a:spcPct val="0"/>
              </a:spcAft>
              <a:buClrTx/>
              <a:buSzTx/>
              <a:tabLst/>
            </a:pPr>
            <a:endParaRPr lang="en-GB" altLang="nl-NL" sz="3200" dirty="0">
              <a:latin typeface="Spectral" panose="02020502060000000000" pitchFamily="18" charset="0"/>
            </a:endParaRPr>
          </a:p>
          <a:p>
            <a:pPr marL="0" marR="0" lvl="0" indent="0" algn="just" defTabSz="914400" rtl="0" eaLnBrk="0" fontAlgn="base" latinLnBrk="0" hangingPunct="0">
              <a:lnSpc>
                <a:spcPct val="100000"/>
              </a:lnSpc>
              <a:spcBef>
                <a:spcPct val="0"/>
              </a:spcBef>
              <a:spcAft>
                <a:spcPct val="0"/>
              </a:spcAft>
              <a:buClrTx/>
              <a:buSzTx/>
              <a:tabLst/>
            </a:pPr>
            <a:endParaRPr lang="en-GB" altLang="nl-NL" sz="3200" dirty="0">
              <a:latin typeface="Spectral" panose="02020502060000000000" pitchFamily="18" charset="0"/>
            </a:endParaRPr>
          </a:p>
          <a:p>
            <a:pPr marL="0" marR="0" lvl="0" indent="0" algn="ctr" defTabSz="914400" rtl="0" eaLnBrk="0" fontAlgn="base" latinLnBrk="0" hangingPunct="0">
              <a:lnSpc>
                <a:spcPct val="100000"/>
              </a:lnSpc>
              <a:spcBef>
                <a:spcPct val="0"/>
              </a:spcBef>
              <a:spcAft>
                <a:spcPct val="0"/>
              </a:spcAft>
              <a:buClrTx/>
              <a:buSzTx/>
              <a:tabLst/>
            </a:pPr>
            <a:r>
              <a:rPr lang="en-GB" altLang="nl-NL" sz="3200" dirty="0">
                <a:latin typeface="Spectral" panose="02020502060000000000" pitchFamily="18" charset="0"/>
                <a:sym typeface="Wingdings" panose="05000000000000000000" pitchFamily="2" charset="2"/>
              </a:rPr>
              <a:t></a:t>
            </a:r>
          </a:p>
          <a:p>
            <a:pPr marL="0" marR="0" lvl="0" indent="0" algn="just" defTabSz="914400" rtl="0" eaLnBrk="0" fontAlgn="base" latinLnBrk="0" hangingPunct="0">
              <a:lnSpc>
                <a:spcPct val="100000"/>
              </a:lnSpc>
              <a:spcBef>
                <a:spcPct val="0"/>
              </a:spcBef>
              <a:spcAft>
                <a:spcPct val="0"/>
              </a:spcAft>
              <a:buClrTx/>
              <a:buSzTx/>
              <a:tabLst/>
            </a:pPr>
            <a:endParaRPr lang="en-GB" altLang="nl-NL" sz="3200" dirty="0">
              <a:latin typeface="Spectral" panose="02020502060000000000" pitchFamily="18" charset="0"/>
            </a:endParaRPr>
          </a:p>
          <a:p>
            <a:pPr marL="0" marR="0" lvl="0" indent="0" algn="just" defTabSz="914400" rtl="0" eaLnBrk="0" fontAlgn="base" latinLnBrk="0" hangingPunct="0">
              <a:lnSpc>
                <a:spcPct val="100000"/>
              </a:lnSpc>
              <a:spcBef>
                <a:spcPct val="0"/>
              </a:spcBef>
              <a:spcAft>
                <a:spcPct val="0"/>
              </a:spcAft>
              <a:buClrTx/>
              <a:buSzTx/>
              <a:tabLst/>
            </a:pPr>
            <a:r>
              <a:rPr lang="en-GB" altLang="nl-NL" sz="3200" dirty="0">
                <a:latin typeface="Spectral" panose="02020502060000000000" pitchFamily="18" charset="0"/>
              </a:rPr>
              <a:t>Fair practices (CJEU Gilette)</a:t>
            </a:r>
            <a:endParaRPr lang="en-GB" altLang="nl-NL" sz="3200" i="1" dirty="0">
              <a:latin typeface="Spectral" panose="02020502060000000000" pitchFamily="18" charset="0"/>
            </a:endParaRPr>
          </a:p>
        </p:txBody>
      </p:sp>
      <p:grpSp>
        <p:nvGrpSpPr>
          <p:cNvPr id="24" name="Group 23">
            <a:extLst>
              <a:ext uri="{FF2B5EF4-FFF2-40B4-BE49-F238E27FC236}">
                <a16:creationId xmlns:a16="http://schemas.microsoft.com/office/drawing/2014/main" id="{A6AC90C6-D6FE-207D-948B-E7C1D0611684}"/>
              </a:ext>
            </a:extLst>
          </p:cNvPr>
          <p:cNvGrpSpPr/>
          <p:nvPr/>
        </p:nvGrpSpPr>
        <p:grpSpPr>
          <a:xfrm>
            <a:off x="11184845" y="2865873"/>
            <a:ext cx="7277015" cy="5139156"/>
            <a:chOff x="8305419" y="2568934"/>
            <a:chExt cx="9623557" cy="5139156"/>
          </a:xfrm>
        </p:grpSpPr>
        <p:sp>
          <p:nvSpPr>
            <p:cNvPr id="20" name="TextBox 19">
              <a:extLst>
                <a:ext uri="{FF2B5EF4-FFF2-40B4-BE49-F238E27FC236}">
                  <a16:creationId xmlns:a16="http://schemas.microsoft.com/office/drawing/2014/main" id="{63A2747F-4743-0F9E-35E9-C4411887FD37}"/>
                </a:ext>
              </a:extLst>
            </p:cNvPr>
            <p:cNvSpPr txBox="1"/>
            <p:nvPr/>
          </p:nvSpPr>
          <p:spPr>
            <a:xfrm>
              <a:off x="8330208" y="2568934"/>
              <a:ext cx="5779009" cy="563615"/>
            </a:xfrm>
            <a:prstGeom prst="rect">
              <a:avLst/>
            </a:prstGeom>
            <a:noFill/>
          </p:spPr>
          <p:txBody>
            <a:bodyPr wrap="square">
              <a:spAutoFit/>
            </a:bodyPr>
            <a:lstStyle/>
            <a:p>
              <a:r>
                <a:rPr lang="en-GB" sz="3000" dirty="0">
                  <a:latin typeface="Spectral" panose="02020502060000000000" pitchFamily="18" charset="0"/>
                </a:rPr>
                <a:t>Must not imply commercial link</a:t>
              </a:r>
            </a:p>
          </p:txBody>
        </p:sp>
        <p:sp>
          <p:nvSpPr>
            <p:cNvPr id="21" name="TextBox 20">
              <a:extLst>
                <a:ext uri="{FF2B5EF4-FFF2-40B4-BE49-F238E27FC236}">
                  <a16:creationId xmlns:a16="http://schemas.microsoft.com/office/drawing/2014/main" id="{1D2CA06D-6AFC-0F7D-15A1-37461B42C583}"/>
                </a:ext>
              </a:extLst>
            </p:cNvPr>
            <p:cNvSpPr txBox="1"/>
            <p:nvPr/>
          </p:nvSpPr>
          <p:spPr>
            <a:xfrm>
              <a:off x="8330208" y="4089511"/>
              <a:ext cx="9598768" cy="553998"/>
            </a:xfrm>
            <a:prstGeom prst="rect">
              <a:avLst/>
            </a:prstGeom>
            <a:noFill/>
          </p:spPr>
          <p:txBody>
            <a:bodyPr wrap="square">
              <a:spAutoFit/>
            </a:bodyPr>
            <a:lstStyle/>
            <a:p>
              <a:r>
                <a:rPr lang="en-GB" sz="3000" dirty="0">
                  <a:latin typeface="Spectral" panose="02020502060000000000" pitchFamily="18" charset="0"/>
                </a:rPr>
                <a:t>No unfair advantage of distinctive character or repute</a:t>
              </a:r>
            </a:p>
          </p:txBody>
        </p:sp>
        <p:sp>
          <p:nvSpPr>
            <p:cNvPr id="22" name="TextBox 21">
              <a:extLst>
                <a:ext uri="{FF2B5EF4-FFF2-40B4-BE49-F238E27FC236}">
                  <a16:creationId xmlns:a16="http://schemas.microsoft.com/office/drawing/2014/main" id="{177D0854-5214-20C1-591F-AB727A51DFD0}"/>
                </a:ext>
              </a:extLst>
            </p:cNvPr>
            <p:cNvSpPr txBox="1"/>
            <p:nvPr/>
          </p:nvSpPr>
          <p:spPr>
            <a:xfrm>
              <a:off x="8330207" y="5722248"/>
              <a:ext cx="5779009" cy="563615"/>
            </a:xfrm>
            <a:prstGeom prst="rect">
              <a:avLst/>
            </a:prstGeom>
            <a:noFill/>
          </p:spPr>
          <p:txBody>
            <a:bodyPr wrap="square">
              <a:spAutoFit/>
            </a:bodyPr>
            <a:lstStyle/>
            <a:p>
              <a:r>
                <a:rPr lang="en-GB" sz="3000" dirty="0">
                  <a:latin typeface="Spectral" panose="02020502060000000000" pitchFamily="18" charset="0"/>
                </a:rPr>
                <a:t>No discredit or denigration </a:t>
              </a:r>
            </a:p>
          </p:txBody>
        </p:sp>
        <p:sp>
          <p:nvSpPr>
            <p:cNvPr id="23" name="TextBox 22">
              <a:extLst>
                <a:ext uri="{FF2B5EF4-FFF2-40B4-BE49-F238E27FC236}">
                  <a16:creationId xmlns:a16="http://schemas.microsoft.com/office/drawing/2014/main" id="{D81F3904-314F-9CF0-870C-25AAFE466F43}"/>
                </a:ext>
              </a:extLst>
            </p:cNvPr>
            <p:cNvSpPr txBox="1"/>
            <p:nvPr/>
          </p:nvSpPr>
          <p:spPr>
            <a:xfrm>
              <a:off x="8305419" y="7144475"/>
              <a:ext cx="5779009" cy="563615"/>
            </a:xfrm>
            <a:prstGeom prst="rect">
              <a:avLst/>
            </a:prstGeom>
            <a:noFill/>
          </p:spPr>
          <p:txBody>
            <a:bodyPr wrap="square">
              <a:spAutoFit/>
            </a:bodyPr>
            <a:lstStyle/>
            <a:p>
              <a:r>
                <a:rPr lang="en-GB" sz="3000" dirty="0">
                  <a:latin typeface="Spectral" panose="02020502060000000000" pitchFamily="18" charset="0"/>
                </a:rPr>
                <a:t>No presentation as imitation </a:t>
              </a:r>
            </a:p>
          </p:txBody>
        </p:sp>
      </p:grpSp>
      <p:pic>
        <p:nvPicPr>
          <p:cNvPr id="16" name="Picture 8" descr="Bmw Logo - Free Transparent PNG Logos">
            <a:extLst>
              <a:ext uri="{FF2B5EF4-FFF2-40B4-BE49-F238E27FC236}">
                <a16:creationId xmlns:a16="http://schemas.microsoft.com/office/drawing/2014/main" id="{AABE91EE-623C-1631-7521-6812C45606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03" t="19346" r="27662" b="20069"/>
          <a:stretch/>
        </p:blipFill>
        <p:spPr bwMode="auto">
          <a:xfrm>
            <a:off x="725639" y="3095255"/>
            <a:ext cx="2076015" cy="21133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llette Sensor Excel - 10 stuks - Scheermesjes">
            <a:extLst>
              <a:ext uri="{FF2B5EF4-FFF2-40B4-BE49-F238E27FC236}">
                <a16:creationId xmlns:a16="http://schemas.microsoft.com/office/drawing/2014/main" id="{4B2A512D-A160-CD09-F9BB-94C61BA6AE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893" y="6514978"/>
            <a:ext cx="2076015" cy="2416486"/>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Cursor with solid fill">
            <a:extLst>
              <a:ext uri="{FF2B5EF4-FFF2-40B4-BE49-F238E27FC236}">
                <a16:creationId xmlns:a16="http://schemas.microsoft.com/office/drawing/2014/main" id="{43C5425D-5AE8-CDFD-3188-A68CB08A78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957658" flipH="1" flipV="1">
            <a:off x="9291301" y="5163616"/>
            <a:ext cx="914400" cy="914400"/>
          </a:xfrm>
          <a:prstGeom prst="rect">
            <a:avLst/>
          </a:prstGeom>
        </p:spPr>
      </p:pic>
      <p:grpSp>
        <p:nvGrpSpPr>
          <p:cNvPr id="34" name="Group 33">
            <a:extLst>
              <a:ext uri="{FF2B5EF4-FFF2-40B4-BE49-F238E27FC236}">
                <a16:creationId xmlns:a16="http://schemas.microsoft.com/office/drawing/2014/main" id="{D9080B1A-6287-298E-6321-8D4CA5418FCA}"/>
              </a:ext>
            </a:extLst>
          </p:cNvPr>
          <p:cNvGrpSpPr/>
          <p:nvPr/>
        </p:nvGrpSpPr>
        <p:grpSpPr>
          <a:xfrm>
            <a:off x="10152248" y="2813154"/>
            <a:ext cx="914400" cy="5570829"/>
            <a:chOff x="10152248" y="2813154"/>
            <a:chExt cx="914400" cy="5570829"/>
          </a:xfrm>
        </p:grpSpPr>
        <p:pic>
          <p:nvPicPr>
            <p:cNvPr id="19" name="Graphic 18" descr="Badge 1 with solid fill">
              <a:extLst>
                <a:ext uri="{FF2B5EF4-FFF2-40B4-BE49-F238E27FC236}">
                  <a16:creationId xmlns:a16="http://schemas.microsoft.com/office/drawing/2014/main" id="{28CBD99A-C98F-5656-F695-E4B52DE7AF9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152248" y="2813154"/>
              <a:ext cx="914400" cy="914400"/>
            </a:xfrm>
            <a:prstGeom prst="rect">
              <a:avLst/>
            </a:prstGeom>
          </p:spPr>
        </p:pic>
        <p:pic>
          <p:nvPicPr>
            <p:cNvPr id="29" name="Graphic 28" descr="Badge 4 with solid fill">
              <a:extLst>
                <a:ext uri="{FF2B5EF4-FFF2-40B4-BE49-F238E27FC236}">
                  <a16:creationId xmlns:a16="http://schemas.microsoft.com/office/drawing/2014/main" id="{DBA255B9-F05D-91EF-5990-7DB34EB5CE0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152248" y="7469583"/>
              <a:ext cx="914400" cy="914400"/>
            </a:xfrm>
            <a:prstGeom prst="rect">
              <a:avLst/>
            </a:prstGeom>
          </p:spPr>
        </p:pic>
        <p:pic>
          <p:nvPicPr>
            <p:cNvPr id="31" name="Graphic 30" descr="Badge 3 with solid fill">
              <a:extLst>
                <a:ext uri="{FF2B5EF4-FFF2-40B4-BE49-F238E27FC236}">
                  <a16:creationId xmlns:a16="http://schemas.microsoft.com/office/drawing/2014/main" id="{10BE3027-B67F-3786-BDE7-303027141FD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152248" y="6034355"/>
              <a:ext cx="914400" cy="914400"/>
            </a:xfrm>
            <a:prstGeom prst="rect">
              <a:avLst/>
            </a:prstGeom>
          </p:spPr>
        </p:pic>
        <p:pic>
          <p:nvPicPr>
            <p:cNvPr id="33" name="Graphic 32" descr="Badge with solid fill">
              <a:extLst>
                <a:ext uri="{FF2B5EF4-FFF2-40B4-BE49-F238E27FC236}">
                  <a16:creationId xmlns:a16="http://schemas.microsoft.com/office/drawing/2014/main" id="{020642CF-2119-2758-EAF6-EA7B6ED65D3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152248" y="4386450"/>
              <a:ext cx="914400" cy="914400"/>
            </a:xfrm>
            <a:prstGeom prst="rect">
              <a:avLst/>
            </a:prstGeom>
          </p:spPr>
        </p:pic>
      </p:grpSp>
    </p:spTree>
    <p:extLst>
      <p:ext uri="{BB962C8B-B14F-4D97-AF65-F5344CB8AC3E}">
        <p14:creationId xmlns:p14="http://schemas.microsoft.com/office/powerpoint/2010/main" val="2757420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CB61E5-FCD1-9EC3-B63E-11CBAD51E73D}"/>
              </a:ext>
            </a:extLst>
          </p:cNvPr>
          <p:cNvSpPr>
            <a:spLocks noGrp="1"/>
          </p:cNvSpPr>
          <p:nvPr>
            <p:ph type="body" sz="quarter" idx="13"/>
          </p:nvPr>
        </p:nvSpPr>
        <p:spPr/>
        <p:txBody>
          <a:bodyPr>
            <a:normAutofit/>
          </a:bodyPr>
          <a:lstStyle/>
          <a:p>
            <a:endParaRPr lang="en-BE"/>
          </a:p>
        </p:txBody>
      </p:sp>
      <p:sp>
        <p:nvSpPr>
          <p:cNvPr id="2" name="Rectangle 1">
            <a:extLst>
              <a:ext uri="{FF2B5EF4-FFF2-40B4-BE49-F238E27FC236}">
                <a16:creationId xmlns:a16="http://schemas.microsoft.com/office/drawing/2014/main" id="{41F46815-A083-EDDD-1071-4750BBA25AEE}"/>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C23DDDB0-F93E-7899-08A4-51E800A0DFAF}"/>
              </a:ext>
            </a:extLst>
          </p:cNvPr>
          <p:cNvSpPr>
            <a:spLocks noChangeArrowheads="1"/>
          </p:cNvSpPr>
          <p:nvPr/>
        </p:nvSpPr>
        <p:spPr bwMode="auto">
          <a:xfrm>
            <a:off x="0" y="158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TextBox 25">
            <a:extLst>
              <a:ext uri="{FF2B5EF4-FFF2-40B4-BE49-F238E27FC236}">
                <a16:creationId xmlns:a16="http://schemas.microsoft.com/office/drawing/2014/main" id="{DAF556F8-EA54-F522-4D47-1F2084BF85D5}"/>
              </a:ext>
            </a:extLst>
          </p:cNvPr>
          <p:cNvSpPr txBox="1"/>
          <p:nvPr/>
        </p:nvSpPr>
        <p:spPr>
          <a:xfrm>
            <a:off x="1596592" y="3101242"/>
            <a:ext cx="10233527" cy="486672"/>
          </a:xfrm>
          <a:prstGeom prst="rect">
            <a:avLst/>
          </a:prstGeom>
          <a:noFill/>
        </p:spPr>
        <p:txBody>
          <a:bodyPr wrap="square">
            <a:spAutoFit/>
          </a:bodyPr>
          <a:lstStyle/>
          <a:p>
            <a:pPr>
              <a:lnSpc>
                <a:spcPts val="2520"/>
              </a:lnSpc>
              <a:spcBef>
                <a:spcPct val="0"/>
              </a:spcBef>
            </a:pPr>
            <a:r>
              <a:rPr lang="en-GB" sz="4000" b="1" dirty="0">
                <a:latin typeface="Spectral" panose="02020502060000000000" pitchFamily="18" charset="0"/>
              </a:rPr>
              <a:t>SodaStream (CJEU 27 October 2022</a:t>
            </a:r>
            <a:r>
              <a:rPr lang="en-GB" sz="3200" b="1" dirty="0">
                <a:latin typeface="Spectral" panose="02020502060000000000" pitchFamily="18" charset="0"/>
              </a:rPr>
              <a:t>)</a:t>
            </a:r>
          </a:p>
        </p:txBody>
      </p:sp>
      <p:sp>
        <p:nvSpPr>
          <p:cNvPr id="31" name="TextBox 30">
            <a:extLst>
              <a:ext uri="{FF2B5EF4-FFF2-40B4-BE49-F238E27FC236}">
                <a16:creationId xmlns:a16="http://schemas.microsoft.com/office/drawing/2014/main" id="{BEAE3683-6BA6-BEF1-F4A1-2CE15505FEE6}"/>
              </a:ext>
            </a:extLst>
          </p:cNvPr>
          <p:cNvSpPr txBox="1"/>
          <p:nvPr/>
        </p:nvSpPr>
        <p:spPr>
          <a:xfrm>
            <a:off x="809859" y="3847356"/>
            <a:ext cx="10782413" cy="3915966"/>
          </a:xfrm>
          <a:prstGeom prst="roundRect">
            <a:avLst/>
          </a:prstGeom>
          <a:solidFill>
            <a:srgbClr val="93D1FF"/>
          </a:solidFill>
        </p:spPr>
        <p:txBody>
          <a:bodyPr wrap="square">
            <a:spAutoFit/>
          </a:bodyPr>
          <a:lstStyle/>
          <a:p>
            <a:pPr lvl="1"/>
            <a:r>
              <a:rPr lang="en-GB" sz="3200" dirty="0">
                <a:solidFill>
                  <a:schemeClr val="accent5">
                    <a:lumMod val="25000"/>
                  </a:schemeClr>
                </a:solidFill>
                <a:latin typeface="Spectral" panose="02020502060000000000" pitchFamily="18" charset="0"/>
              </a:rPr>
              <a:t>Bottles refilled and relabelled with the original TM</a:t>
            </a:r>
          </a:p>
          <a:p>
            <a:endParaRPr lang="en-GB" sz="3200" dirty="0">
              <a:solidFill>
                <a:schemeClr val="accent5">
                  <a:lumMod val="25000"/>
                </a:schemeClr>
              </a:solidFill>
              <a:latin typeface="Spectral" panose="02020502060000000000" pitchFamily="18" charset="0"/>
            </a:endParaRPr>
          </a:p>
          <a:p>
            <a:pPr lvl="1"/>
            <a:r>
              <a:rPr lang="en-GB" sz="3200" dirty="0">
                <a:solidFill>
                  <a:schemeClr val="accent5">
                    <a:lumMod val="25000"/>
                  </a:schemeClr>
                </a:solidFill>
                <a:latin typeface="Spectral" panose="02020502060000000000" pitchFamily="18" charset="0"/>
              </a:rPr>
              <a:t>TM holder can oppose unless false impression of an economic link</a:t>
            </a:r>
          </a:p>
          <a:p>
            <a:endParaRPr lang="en-GB" sz="3200" dirty="0">
              <a:solidFill>
                <a:schemeClr val="accent5">
                  <a:lumMod val="25000"/>
                </a:schemeClr>
              </a:solidFill>
              <a:latin typeface="Spectral" panose="02020502060000000000" pitchFamily="18" charset="0"/>
            </a:endParaRPr>
          </a:p>
          <a:p>
            <a:pPr lvl="1"/>
            <a:r>
              <a:rPr lang="en-GB" sz="3200" dirty="0">
                <a:solidFill>
                  <a:schemeClr val="accent5">
                    <a:lumMod val="25000"/>
                  </a:schemeClr>
                </a:solidFill>
                <a:latin typeface="Spectral" panose="02020502060000000000" pitchFamily="18" charset="0"/>
              </a:rPr>
              <a:t>Bottles have not necessarily the same commercial origin as the gas</a:t>
            </a:r>
          </a:p>
        </p:txBody>
      </p:sp>
      <p:sp>
        <p:nvSpPr>
          <p:cNvPr id="41" name="TextBox 40">
            <a:extLst>
              <a:ext uri="{FF2B5EF4-FFF2-40B4-BE49-F238E27FC236}">
                <a16:creationId xmlns:a16="http://schemas.microsoft.com/office/drawing/2014/main" id="{872718BF-6799-9C7C-0350-0418BC67452C}"/>
              </a:ext>
            </a:extLst>
          </p:cNvPr>
          <p:cNvSpPr txBox="1"/>
          <p:nvPr/>
        </p:nvSpPr>
        <p:spPr>
          <a:xfrm>
            <a:off x="809859" y="2554753"/>
            <a:ext cx="16561839" cy="486672"/>
          </a:xfrm>
          <a:prstGeom prst="rect">
            <a:avLst/>
          </a:prstGeom>
          <a:noFill/>
        </p:spPr>
        <p:txBody>
          <a:bodyPr wrap="square">
            <a:spAutoFit/>
          </a:bodyPr>
          <a:lstStyle/>
          <a:p>
            <a:pPr>
              <a:lnSpc>
                <a:spcPts val="2520"/>
              </a:lnSpc>
              <a:spcBef>
                <a:spcPct val="0"/>
              </a:spcBef>
            </a:pPr>
            <a:r>
              <a:rPr lang="en-GB" sz="4000" b="1" i="1" dirty="0">
                <a:latin typeface="Spectral" panose="02020502060000000000" pitchFamily="18" charset="0"/>
              </a:rPr>
              <a:t>1) Recycling</a:t>
            </a:r>
          </a:p>
        </p:txBody>
      </p:sp>
      <p:sp>
        <p:nvSpPr>
          <p:cNvPr id="11" name="TextBox 10">
            <a:extLst>
              <a:ext uri="{FF2B5EF4-FFF2-40B4-BE49-F238E27FC236}">
                <a16:creationId xmlns:a16="http://schemas.microsoft.com/office/drawing/2014/main" id="{8541B230-89CE-3288-1AB1-3BFAF1CB0C6E}"/>
              </a:ext>
            </a:extLst>
          </p:cNvPr>
          <p:cNvSpPr txBox="1"/>
          <p:nvPr/>
        </p:nvSpPr>
        <p:spPr>
          <a:xfrm>
            <a:off x="809859" y="1471092"/>
            <a:ext cx="17496929" cy="563616"/>
          </a:xfrm>
          <a:prstGeom prst="rect">
            <a:avLst/>
          </a:prstGeom>
          <a:noFill/>
        </p:spPr>
        <p:txBody>
          <a:bodyPr wrap="square">
            <a:spAutoFit/>
          </a:bodyPr>
          <a:lstStyle/>
          <a:p>
            <a:pPr>
              <a:lnSpc>
                <a:spcPts val="2520"/>
              </a:lnSpc>
              <a:spcBef>
                <a:spcPct val="0"/>
              </a:spcBef>
            </a:pPr>
            <a:r>
              <a:rPr lang="en-GB" sz="6000" b="1" i="1" dirty="0">
                <a:solidFill>
                  <a:schemeClr val="accent3"/>
                </a:solidFill>
                <a:latin typeface="Spectral" panose="02020502060000000000" pitchFamily="18" charset="0"/>
              </a:rPr>
              <a:t>Recent case law</a:t>
            </a:r>
          </a:p>
        </p:txBody>
      </p:sp>
      <p:pic>
        <p:nvPicPr>
          <p:cNvPr id="4102" name="Picture 6" descr="60L Exchange Cylinder - Blackstone's of Beacon Hill">
            <a:extLst>
              <a:ext uri="{FF2B5EF4-FFF2-40B4-BE49-F238E27FC236}">
                <a16:creationId xmlns:a16="http://schemas.microsoft.com/office/drawing/2014/main" id="{AC3180F5-ABFE-4333-DE64-3FEDAE7E8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8315" y="-977180"/>
            <a:ext cx="8486991" cy="1157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42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53C86B4-782A-BC5E-272F-7C74AAE4C3E3}"/>
              </a:ext>
            </a:extLst>
          </p:cNvPr>
          <p:cNvGrpSpPr/>
          <p:nvPr/>
        </p:nvGrpSpPr>
        <p:grpSpPr>
          <a:xfrm>
            <a:off x="5111552" y="2080843"/>
            <a:ext cx="11793651" cy="6973956"/>
            <a:chOff x="5255568" y="1985968"/>
            <a:chExt cx="11793651" cy="6973956"/>
          </a:xfrm>
        </p:grpSpPr>
        <p:sp>
          <p:nvSpPr>
            <p:cNvPr id="14" name="Rectangle: Rounded Corners 13">
              <a:extLst>
                <a:ext uri="{FF2B5EF4-FFF2-40B4-BE49-F238E27FC236}">
                  <a16:creationId xmlns:a16="http://schemas.microsoft.com/office/drawing/2014/main" id="{FDDA0475-DC4D-5B46-5523-1B19FE2241B8}"/>
                </a:ext>
              </a:extLst>
            </p:cNvPr>
            <p:cNvSpPr/>
            <p:nvPr/>
          </p:nvSpPr>
          <p:spPr>
            <a:xfrm>
              <a:off x="5255568" y="4011346"/>
              <a:ext cx="5744979" cy="337355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Spectral" panose="02020502060000000000" pitchFamily="18" charset="0"/>
                </a:rPr>
                <a:t>Hermès scarves reused</a:t>
              </a:r>
            </a:p>
            <a:p>
              <a:r>
                <a:rPr lang="en-GB" sz="3200" dirty="0">
                  <a:solidFill>
                    <a:schemeClr val="tx1"/>
                  </a:solidFill>
                  <a:latin typeface="Spectral" panose="02020502060000000000" pitchFamily="18" charset="0"/>
                </a:rPr>
                <a:t>in Levi's jackets</a:t>
              </a:r>
            </a:p>
          </p:txBody>
        </p:sp>
        <p:sp>
          <p:nvSpPr>
            <p:cNvPr id="15" name="Rectangle: Rounded Corners 14">
              <a:extLst>
                <a:ext uri="{FF2B5EF4-FFF2-40B4-BE49-F238E27FC236}">
                  <a16:creationId xmlns:a16="http://schemas.microsoft.com/office/drawing/2014/main" id="{9A86ECF0-779F-44FC-ADA5-28C7E7BB3E2C}"/>
                </a:ext>
              </a:extLst>
            </p:cNvPr>
            <p:cNvSpPr/>
            <p:nvPr/>
          </p:nvSpPr>
          <p:spPr>
            <a:xfrm>
              <a:off x="11281118" y="1985968"/>
              <a:ext cx="5744979" cy="3373556"/>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Spectral" panose="02020502060000000000" pitchFamily="18" charset="0"/>
                </a:rPr>
                <a:t>Court: upcycling = transformation in </a:t>
              </a:r>
              <a:r>
                <a:rPr lang="en-GB" sz="3200" b="1" dirty="0">
                  <a:solidFill>
                    <a:schemeClr val="tx1"/>
                  </a:solidFill>
                  <a:latin typeface="Spectral" panose="02020502060000000000" pitchFamily="18" charset="0"/>
                </a:rPr>
                <a:t>commercial context</a:t>
              </a:r>
              <a:r>
                <a:rPr lang="en-GB" sz="3200" dirty="0">
                  <a:solidFill>
                    <a:schemeClr val="tx1"/>
                  </a:solidFill>
                  <a:latin typeface="Spectral" panose="02020502060000000000" pitchFamily="18" charset="0"/>
                </a:rPr>
                <a:t>, no exhaustion</a:t>
              </a:r>
            </a:p>
          </p:txBody>
        </p:sp>
        <p:sp>
          <p:nvSpPr>
            <p:cNvPr id="16" name="Rectangle: Rounded Corners 15">
              <a:extLst>
                <a:ext uri="{FF2B5EF4-FFF2-40B4-BE49-F238E27FC236}">
                  <a16:creationId xmlns:a16="http://schemas.microsoft.com/office/drawing/2014/main" id="{D4AAD7C0-F95A-A861-73A6-53FA557017ED}"/>
                </a:ext>
              </a:extLst>
            </p:cNvPr>
            <p:cNvSpPr/>
            <p:nvPr/>
          </p:nvSpPr>
          <p:spPr>
            <a:xfrm>
              <a:off x="11304240" y="5586368"/>
              <a:ext cx="5744979" cy="337355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Spectral" panose="02020502060000000000" pitchFamily="18" charset="0"/>
                </a:rPr>
                <a:t>Artistic right/referential use </a:t>
              </a:r>
              <a:r>
                <a:rPr lang="en-GB" sz="3200" dirty="0" err="1">
                  <a:solidFill>
                    <a:schemeClr val="tx1"/>
                  </a:solidFill>
                  <a:latin typeface="Spectral" panose="02020502060000000000" pitchFamily="18" charset="0"/>
                </a:rPr>
                <a:t>defense</a:t>
              </a:r>
              <a:r>
                <a:rPr lang="en-GB" sz="3200" dirty="0">
                  <a:solidFill>
                    <a:schemeClr val="tx1"/>
                  </a:solidFill>
                  <a:latin typeface="Spectral" panose="02020502060000000000" pitchFamily="18" charset="0"/>
                </a:rPr>
                <a:t>: rejected</a:t>
              </a:r>
            </a:p>
          </p:txBody>
        </p:sp>
      </p:grpSp>
      <p:pic>
        <p:nvPicPr>
          <p:cNvPr id="18" name="Picture 17">
            <a:extLst>
              <a:ext uri="{FF2B5EF4-FFF2-40B4-BE49-F238E27FC236}">
                <a16:creationId xmlns:a16="http://schemas.microsoft.com/office/drawing/2014/main" id="{44A4E293-B34F-1DEC-4ABF-33558A4217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439712" y="2920671"/>
            <a:ext cx="3091088" cy="4636632"/>
          </a:xfrm>
          <a:prstGeom prst="rect">
            <a:avLst/>
          </a:prstGeom>
        </p:spPr>
      </p:pic>
      <p:sp>
        <p:nvSpPr>
          <p:cNvPr id="2" name="Rectangle 1">
            <a:extLst>
              <a:ext uri="{FF2B5EF4-FFF2-40B4-BE49-F238E27FC236}">
                <a16:creationId xmlns:a16="http://schemas.microsoft.com/office/drawing/2014/main" id="{41F46815-A083-EDDD-1071-4750BBA25AEE}"/>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6FF58B71-C330-30BB-EB06-4F8C571DB0B9}"/>
              </a:ext>
            </a:extLst>
          </p:cNvPr>
          <p:cNvSpPr txBox="1"/>
          <p:nvPr/>
        </p:nvSpPr>
        <p:spPr>
          <a:xfrm>
            <a:off x="1005773" y="1403726"/>
            <a:ext cx="16561839" cy="1127873"/>
          </a:xfrm>
          <a:prstGeom prst="rect">
            <a:avLst/>
          </a:prstGeom>
          <a:noFill/>
        </p:spPr>
        <p:txBody>
          <a:bodyPr wrap="square">
            <a:spAutoFit/>
          </a:bodyPr>
          <a:lstStyle/>
          <a:p>
            <a:pPr>
              <a:lnSpc>
                <a:spcPts val="2520"/>
              </a:lnSpc>
              <a:spcBef>
                <a:spcPct val="0"/>
              </a:spcBef>
            </a:pPr>
            <a:r>
              <a:rPr lang="en-GB" sz="4000" b="1" dirty="0">
                <a:latin typeface="Spectral" panose="02020502060000000000" pitchFamily="18" charset="0"/>
              </a:rPr>
              <a:t>2) Upcycling</a:t>
            </a:r>
          </a:p>
          <a:p>
            <a:pPr>
              <a:lnSpc>
                <a:spcPts val="2520"/>
              </a:lnSpc>
              <a:spcBef>
                <a:spcPct val="0"/>
              </a:spcBef>
            </a:pPr>
            <a:endParaRPr lang="en-GB" sz="4000" b="1" dirty="0">
              <a:latin typeface="Spectral" panose="02020502060000000000" pitchFamily="18" charset="0"/>
            </a:endParaRPr>
          </a:p>
          <a:p>
            <a:pPr>
              <a:lnSpc>
                <a:spcPts val="2520"/>
              </a:lnSpc>
              <a:spcBef>
                <a:spcPct val="0"/>
              </a:spcBef>
            </a:pPr>
            <a:r>
              <a:rPr lang="en-GB" sz="4000" b="1" dirty="0">
                <a:latin typeface="Spectral" panose="02020502060000000000" pitchFamily="18" charset="0"/>
              </a:rPr>
              <a:t>Hermès / </a:t>
            </a:r>
            <a:r>
              <a:rPr lang="en-GB" sz="4000" b="1" dirty="0" err="1">
                <a:latin typeface="Spectral" panose="02020502060000000000" pitchFamily="18" charset="0"/>
              </a:rPr>
              <a:t>Upcycler</a:t>
            </a:r>
            <a:r>
              <a:rPr lang="en-GB" sz="4000" b="1" dirty="0">
                <a:latin typeface="Spectral" panose="02020502060000000000" pitchFamily="18" charset="0"/>
              </a:rPr>
              <a:t> </a:t>
            </a:r>
            <a:endParaRPr lang="en-US" sz="4000" b="1" dirty="0">
              <a:latin typeface="Spectral" panose="02020502060000000000" pitchFamily="18" charset="0"/>
            </a:endParaRPr>
          </a:p>
        </p:txBody>
      </p:sp>
      <p:pic>
        <p:nvPicPr>
          <p:cNvPr id="9" name="Picture 8">
            <a:extLst>
              <a:ext uri="{FF2B5EF4-FFF2-40B4-BE49-F238E27FC236}">
                <a16:creationId xmlns:a16="http://schemas.microsoft.com/office/drawing/2014/main" id="{9C8AB2F2-29AF-EB8C-E956-EEA3CEEACF8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67" b="95407" l="7077" r="89231">
                        <a14:foregroundMark x1="31385" y1="11065" x2="45231" y2="3967"/>
                        <a14:foregroundMark x1="45231" y1="3967" x2="57846" y2="4593"/>
                        <a14:foregroundMark x1="9231" y1="62630" x2="7077" y2="68894"/>
                        <a14:foregroundMark x1="24000" y1="91858" x2="43385" y2="91649"/>
                        <a14:foregroundMark x1="43385" y1="91649" x2="23385" y2="95198"/>
                        <a14:foregroundMark x1="23385" y1="95198" x2="21846" y2="94781"/>
                        <a14:foregroundMark x1="51385" y1="95407" x2="69231" y2="94781"/>
                        <a14:foregroundMark x1="69231" y1="94781" x2="72615" y2="94781"/>
                      </a14:backgroundRemoval>
                    </a14:imgEffect>
                  </a14:imgLayer>
                </a14:imgProps>
              </a:ext>
            </a:extLst>
          </a:blip>
          <a:stretch>
            <a:fillRect/>
          </a:stretch>
        </p:blipFill>
        <p:spPr>
          <a:xfrm>
            <a:off x="324032" y="2862262"/>
            <a:ext cx="3922705" cy="5781464"/>
          </a:xfrm>
          <a:prstGeom prst="rect">
            <a:avLst/>
          </a:prstGeom>
        </p:spPr>
      </p:pic>
      <p:sp>
        <p:nvSpPr>
          <p:cNvPr id="11" name="TextBox 10">
            <a:extLst>
              <a:ext uri="{FF2B5EF4-FFF2-40B4-BE49-F238E27FC236}">
                <a16:creationId xmlns:a16="http://schemas.microsoft.com/office/drawing/2014/main" id="{539941A2-F9E4-5F58-DFA0-145D910999EA}"/>
              </a:ext>
            </a:extLst>
          </p:cNvPr>
          <p:cNvSpPr txBox="1"/>
          <p:nvPr/>
        </p:nvSpPr>
        <p:spPr>
          <a:xfrm>
            <a:off x="1007096" y="2220538"/>
            <a:ext cx="10233527" cy="776495"/>
          </a:xfrm>
          <a:prstGeom prst="rect">
            <a:avLst/>
          </a:prstGeom>
          <a:noFill/>
        </p:spPr>
        <p:txBody>
          <a:bodyPr wrap="square">
            <a:spAutoFit/>
          </a:bodyPr>
          <a:lstStyle/>
          <a:p>
            <a:pPr>
              <a:lnSpc>
                <a:spcPts val="2520"/>
              </a:lnSpc>
              <a:spcBef>
                <a:spcPct val="0"/>
              </a:spcBef>
            </a:pPr>
            <a:endParaRPr lang="en-GB" sz="3200" b="1" dirty="0">
              <a:latin typeface="Spectral" panose="02020502060000000000" pitchFamily="18" charset="0"/>
            </a:endParaRPr>
          </a:p>
          <a:p>
            <a:pPr>
              <a:lnSpc>
                <a:spcPts val="2520"/>
              </a:lnSpc>
              <a:spcBef>
                <a:spcPct val="0"/>
              </a:spcBef>
            </a:pPr>
            <a:r>
              <a:rPr lang="en-GB" sz="3200" b="1" dirty="0">
                <a:latin typeface="Spectral" panose="02020502060000000000" pitchFamily="18" charset="0"/>
              </a:rPr>
              <a:t>(Paris 10 April 2025)</a:t>
            </a:r>
          </a:p>
        </p:txBody>
      </p:sp>
    </p:spTree>
    <p:extLst>
      <p:ext uri="{BB962C8B-B14F-4D97-AF65-F5344CB8AC3E}">
        <p14:creationId xmlns:p14="http://schemas.microsoft.com/office/powerpoint/2010/main" val="3764191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46815-A083-EDDD-1071-4750BBA25AEE}"/>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grpSp>
        <p:nvGrpSpPr>
          <p:cNvPr id="39" name="Group 38">
            <a:extLst>
              <a:ext uri="{FF2B5EF4-FFF2-40B4-BE49-F238E27FC236}">
                <a16:creationId xmlns:a16="http://schemas.microsoft.com/office/drawing/2014/main" id="{1A83C9DC-EA12-5105-BE52-DE472B747167}"/>
              </a:ext>
            </a:extLst>
          </p:cNvPr>
          <p:cNvGrpSpPr/>
          <p:nvPr/>
        </p:nvGrpSpPr>
        <p:grpSpPr>
          <a:xfrm>
            <a:off x="5111552" y="2034708"/>
            <a:ext cx="11714291" cy="6862594"/>
            <a:chOff x="5039544" y="2218619"/>
            <a:chExt cx="11714291" cy="6862594"/>
          </a:xfrm>
        </p:grpSpPr>
        <p:grpSp>
          <p:nvGrpSpPr>
            <p:cNvPr id="30" name="Group 29">
              <a:extLst>
                <a:ext uri="{FF2B5EF4-FFF2-40B4-BE49-F238E27FC236}">
                  <a16:creationId xmlns:a16="http://schemas.microsoft.com/office/drawing/2014/main" id="{BD906FF7-518C-114E-370C-9012572AB62E}"/>
                </a:ext>
              </a:extLst>
            </p:cNvPr>
            <p:cNvGrpSpPr/>
            <p:nvPr/>
          </p:nvGrpSpPr>
          <p:grpSpPr>
            <a:xfrm>
              <a:off x="5039544" y="4137997"/>
              <a:ext cx="5744979" cy="3373556"/>
              <a:chOff x="10534627" y="3862722"/>
              <a:chExt cx="5744979" cy="3373556"/>
            </a:xfrm>
          </p:grpSpPr>
          <p:sp>
            <p:nvSpPr>
              <p:cNvPr id="28" name="Rectangle: Rounded Corners 27">
                <a:extLst>
                  <a:ext uri="{FF2B5EF4-FFF2-40B4-BE49-F238E27FC236}">
                    <a16:creationId xmlns:a16="http://schemas.microsoft.com/office/drawing/2014/main" id="{704E523E-A2BC-F3DC-BE5F-75E5F844DB20}"/>
                  </a:ext>
                </a:extLst>
              </p:cNvPr>
              <p:cNvSpPr/>
              <p:nvPr/>
            </p:nvSpPr>
            <p:spPr>
              <a:xfrm>
                <a:off x="10534627" y="3862722"/>
                <a:ext cx="5744979" cy="337355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TextBox 28">
                <a:extLst>
                  <a:ext uri="{FF2B5EF4-FFF2-40B4-BE49-F238E27FC236}">
                    <a16:creationId xmlns:a16="http://schemas.microsoft.com/office/drawing/2014/main" id="{503EF1E3-3747-9D91-0C82-C3FC7F0485BE}"/>
                  </a:ext>
                </a:extLst>
              </p:cNvPr>
              <p:cNvSpPr txBox="1"/>
              <p:nvPr/>
            </p:nvSpPr>
            <p:spPr>
              <a:xfrm>
                <a:off x="10639581" y="4729752"/>
                <a:ext cx="5535069"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GB" altLang="nl-NL" sz="3200" b="0" i="0" u="none" strike="noStrike" cap="none" normalizeH="0" baseline="0" dirty="0">
                    <a:ln>
                      <a:noFill/>
                    </a:ln>
                    <a:solidFill>
                      <a:schemeClr val="tx1"/>
                    </a:solidFill>
                    <a:effectLst/>
                    <a:latin typeface="Spectral" panose="02020502060000000000" pitchFamily="18" charset="0"/>
                  </a:rPr>
                  <a:t>Antwerp company customizes ROLEX</a:t>
                </a:r>
              </a:p>
              <a:p>
                <a:pPr marL="0" marR="0" lvl="0" indent="0" algn="ctr" defTabSz="914400" rtl="0" eaLnBrk="0" fontAlgn="base" latinLnBrk="0" hangingPunct="0">
                  <a:lnSpc>
                    <a:spcPct val="100000"/>
                  </a:lnSpc>
                  <a:spcBef>
                    <a:spcPct val="0"/>
                  </a:spcBef>
                  <a:spcAft>
                    <a:spcPct val="0"/>
                  </a:spcAft>
                  <a:buClrTx/>
                  <a:buSzTx/>
                  <a:tabLst/>
                </a:pPr>
                <a:r>
                  <a:rPr kumimoji="0" lang="en-GB" altLang="nl-NL" sz="3200" b="0" i="0" u="none" strike="noStrike" cap="none" normalizeH="0" baseline="0" dirty="0">
                    <a:ln>
                      <a:noFill/>
                    </a:ln>
                    <a:solidFill>
                      <a:schemeClr val="tx1"/>
                    </a:solidFill>
                    <a:effectLst/>
                    <a:latin typeface="Spectral" panose="02020502060000000000" pitchFamily="18" charset="0"/>
                  </a:rPr>
                  <a:t>luxury watches: icing </a:t>
                </a:r>
              </a:p>
            </p:txBody>
          </p:sp>
        </p:grpSp>
        <p:grpSp>
          <p:nvGrpSpPr>
            <p:cNvPr id="31" name="Group 30">
              <a:extLst>
                <a:ext uri="{FF2B5EF4-FFF2-40B4-BE49-F238E27FC236}">
                  <a16:creationId xmlns:a16="http://schemas.microsoft.com/office/drawing/2014/main" id="{912A31D2-ECC8-C5B3-BA60-5AE155B0BDDD}"/>
                </a:ext>
              </a:extLst>
            </p:cNvPr>
            <p:cNvGrpSpPr/>
            <p:nvPr/>
          </p:nvGrpSpPr>
          <p:grpSpPr>
            <a:xfrm>
              <a:off x="10976924" y="2218619"/>
              <a:ext cx="5744979" cy="3373556"/>
              <a:chOff x="10534627" y="3862722"/>
              <a:chExt cx="5744979" cy="3373556"/>
            </a:xfrm>
            <a:solidFill>
              <a:schemeClr val="accent5"/>
            </a:solidFill>
          </p:grpSpPr>
          <p:sp>
            <p:nvSpPr>
              <p:cNvPr id="32" name="Rectangle: Rounded Corners 31">
                <a:extLst>
                  <a:ext uri="{FF2B5EF4-FFF2-40B4-BE49-F238E27FC236}">
                    <a16:creationId xmlns:a16="http://schemas.microsoft.com/office/drawing/2014/main" id="{3F5AF837-F21E-8E3D-2A9E-B01CA4F15059}"/>
                  </a:ext>
                </a:extLst>
              </p:cNvPr>
              <p:cNvSpPr/>
              <p:nvPr/>
            </p:nvSpPr>
            <p:spPr>
              <a:xfrm>
                <a:off x="10534627" y="3862722"/>
                <a:ext cx="5744979" cy="337355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TextBox 32">
                <a:extLst>
                  <a:ext uri="{FF2B5EF4-FFF2-40B4-BE49-F238E27FC236}">
                    <a16:creationId xmlns:a16="http://schemas.microsoft.com/office/drawing/2014/main" id="{E114BB04-F45C-31E5-F7A9-F4C40BA3544B}"/>
                  </a:ext>
                </a:extLst>
              </p:cNvPr>
              <p:cNvSpPr txBox="1"/>
              <p:nvPr/>
            </p:nvSpPr>
            <p:spPr>
              <a:xfrm>
                <a:off x="11009032" y="4348165"/>
                <a:ext cx="4860032" cy="2554545"/>
              </a:xfrm>
              <a:prstGeom prst="rect">
                <a:avLst/>
              </a:prstGeom>
              <a:grp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GB" altLang="nl-NL" sz="3200" b="0" i="0" u="none" strike="noStrike" cap="none" normalizeH="0" baseline="0" dirty="0">
                    <a:ln>
                      <a:noFill/>
                    </a:ln>
                    <a:solidFill>
                      <a:schemeClr val="tx1"/>
                    </a:solidFill>
                    <a:effectLst/>
                    <a:latin typeface="Spectral" panose="02020502060000000000" pitchFamily="18" charset="0"/>
                  </a:rPr>
                  <a:t>Customized watches with ROLEX TM </a:t>
                </a:r>
              </a:p>
              <a:p>
                <a:pPr marL="0" marR="0" lvl="0" indent="0" algn="ctr" defTabSz="914400" rtl="0" eaLnBrk="0" fontAlgn="base" latinLnBrk="0" hangingPunct="0">
                  <a:lnSpc>
                    <a:spcPct val="100000"/>
                  </a:lnSpc>
                  <a:spcBef>
                    <a:spcPct val="0"/>
                  </a:spcBef>
                  <a:spcAft>
                    <a:spcPct val="0"/>
                  </a:spcAft>
                  <a:buClrTx/>
                  <a:buSzTx/>
                  <a:tabLst/>
                </a:pPr>
                <a:r>
                  <a:rPr kumimoji="0" lang="en-GB" altLang="nl-NL" sz="3200" b="0" i="0" u="none" strike="noStrike" cap="none" normalizeH="0" baseline="0" dirty="0">
                    <a:ln>
                      <a:noFill/>
                    </a:ln>
                    <a:solidFill>
                      <a:schemeClr val="tx1"/>
                    </a:solidFill>
                    <a:effectLst/>
                    <a:latin typeface="Spectral" panose="02020502060000000000" pitchFamily="18" charset="0"/>
                  </a:rPr>
                  <a:t>+</a:t>
                </a:r>
              </a:p>
              <a:p>
                <a:pPr marL="0" marR="0" lvl="0" indent="0" algn="ctr" defTabSz="914400" rtl="0" eaLnBrk="0" fontAlgn="base" latinLnBrk="0" hangingPunct="0">
                  <a:lnSpc>
                    <a:spcPct val="100000"/>
                  </a:lnSpc>
                  <a:spcBef>
                    <a:spcPct val="0"/>
                  </a:spcBef>
                  <a:spcAft>
                    <a:spcPct val="0"/>
                  </a:spcAft>
                  <a:buClrTx/>
                  <a:buSzTx/>
                  <a:tabLst/>
                </a:pPr>
                <a:r>
                  <a:rPr kumimoji="0" lang="en-GB" altLang="nl-NL" sz="3200" b="0" i="0" u="none" strike="noStrike" cap="none" normalizeH="0" baseline="0" dirty="0">
                    <a:ln>
                      <a:noFill/>
                    </a:ln>
                    <a:solidFill>
                      <a:schemeClr val="tx1"/>
                    </a:solidFill>
                    <a:effectLst/>
                    <a:latin typeface="Spectral" panose="02020502060000000000" pitchFamily="18" charset="0"/>
                  </a:rPr>
                  <a:t>on website (TM and pictures)</a:t>
                </a:r>
              </a:p>
            </p:txBody>
          </p:sp>
        </p:grpSp>
        <p:grpSp>
          <p:nvGrpSpPr>
            <p:cNvPr id="36" name="Group 35">
              <a:extLst>
                <a:ext uri="{FF2B5EF4-FFF2-40B4-BE49-F238E27FC236}">
                  <a16:creationId xmlns:a16="http://schemas.microsoft.com/office/drawing/2014/main" id="{73165BA4-8224-C0DA-DDCC-622BF379FF78}"/>
                </a:ext>
              </a:extLst>
            </p:cNvPr>
            <p:cNvGrpSpPr/>
            <p:nvPr/>
          </p:nvGrpSpPr>
          <p:grpSpPr>
            <a:xfrm>
              <a:off x="11008856" y="5707657"/>
              <a:ext cx="5744979" cy="3373556"/>
              <a:chOff x="10534625" y="3794293"/>
              <a:chExt cx="5744979" cy="3373556"/>
            </a:xfrm>
            <a:solidFill>
              <a:schemeClr val="accent4"/>
            </a:solidFill>
          </p:grpSpPr>
          <p:sp>
            <p:nvSpPr>
              <p:cNvPr id="37" name="Rectangle: Rounded Corners 36">
                <a:extLst>
                  <a:ext uri="{FF2B5EF4-FFF2-40B4-BE49-F238E27FC236}">
                    <a16:creationId xmlns:a16="http://schemas.microsoft.com/office/drawing/2014/main" id="{CAEB89FD-D415-2CEA-09E7-6DCC07B17F78}"/>
                  </a:ext>
                </a:extLst>
              </p:cNvPr>
              <p:cNvSpPr/>
              <p:nvPr/>
            </p:nvSpPr>
            <p:spPr>
              <a:xfrm>
                <a:off x="10534625" y="3794293"/>
                <a:ext cx="5744979" cy="337355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TextBox 37">
                <a:extLst>
                  <a:ext uri="{FF2B5EF4-FFF2-40B4-BE49-F238E27FC236}">
                    <a16:creationId xmlns:a16="http://schemas.microsoft.com/office/drawing/2014/main" id="{6FC31D0B-50BA-7284-5D6D-22D1E1292BF5}"/>
                  </a:ext>
                </a:extLst>
              </p:cNvPr>
              <p:cNvSpPr txBox="1"/>
              <p:nvPr/>
            </p:nvSpPr>
            <p:spPr>
              <a:xfrm>
                <a:off x="10596486" y="5188683"/>
                <a:ext cx="555739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GB" altLang="nl-NL" sz="3200" b="0" i="0" u="none" strike="noStrike" cap="none" normalizeH="0" baseline="0" dirty="0">
                    <a:ln>
                      <a:noFill/>
                    </a:ln>
                    <a:solidFill>
                      <a:schemeClr val="tx1"/>
                    </a:solidFill>
                    <a:effectLst/>
                    <a:latin typeface="Spectral" panose="02020502060000000000" pitchFamily="18" charset="0"/>
                  </a:rPr>
                  <a:t>Legal action filed by ROLEX</a:t>
                </a:r>
              </a:p>
            </p:txBody>
          </p:sp>
        </p:grpSp>
      </p:grpSp>
      <p:sp>
        <p:nvSpPr>
          <p:cNvPr id="43" name="TextBox 42">
            <a:extLst>
              <a:ext uri="{FF2B5EF4-FFF2-40B4-BE49-F238E27FC236}">
                <a16:creationId xmlns:a16="http://schemas.microsoft.com/office/drawing/2014/main" id="{6F328422-B7A2-CFEE-ABC1-BB2453D60EB9}"/>
              </a:ext>
            </a:extLst>
          </p:cNvPr>
          <p:cNvSpPr txBox="1"/>
          <p:nvPr/>
        </p:nvSpPr>
        <p:spPr>
          <a:xfrm>
            <a:off x="1007096" y="1389698"/>
            <a:ext cx="10873208" cy="2379498"/>
          </a:xfrm>
          <a:prstGeom prst="rect">
            <a:avLst/>
          </a:prstGeom>
          <a:noFill/>
        </p:spPr>
        <p:txBody>
          <a:bodyPr wrap="square">
            <a:spAutoFit/>
          </a:bodyPr>
          <a:lstStyle/>
          <a:p>
            <a:pPr>
              <a:lnSpc>
                <a:spcPts val="2520"/>
              </a:lnSpc>
              <a:spcBef>
                <a:spcPct val="0"/>
              </a:spcBef>
            </a:pPr>
            <a:r>
              <a:rPr lang="en-GB" sz="3200" b="1" dirty="0">
                <a:latin typeface="Spectral" panose="02020502060000000000" pitchFamily="18" charset="0"/>
              </a:rPr>
              <a:t>3) Customization</a:t>
            </a:r>
          </a:p>
          <a:p>
            <a:pPr>
              <a:lnSpc>
                <a:spcPts val="2520"/>
              </a:lnSpc>
              <a:spcBef>
                <a:spcPct val="0"/>
              </a:spcBef>
            </a:pPr>
            <a:endParaRPr lang="en-GB" sz="3200" b="1" dirty="0">
              <a:latin typeface="Spectral" panose="02020502060000000000" pitchFamily="18" charset="0"/>
            </a:endParaRPr>
          </a:p>
          <a:p>
            <a:pPr>
              <a:lnSpc>
                <a:spcPts val="2520"/>
              </a:lnSpc>
              <a:spcBef>
                <a:spcPct val="0"/>
              </a:spcBef>
            </a:pPr>
            <a:endParaRPr lang="en-GB" sz="3200" b="1" dirty="0">
              <a:latin typeface="Spectral" panose="02020502060000000000" pitchFamily="18" charset="0"/>
            </a:endParaRPr>
          </a:p>
          <a:p>
            <a:pPr>
              <a:lnSpc>
                <a:spcPts val="2520"/>
              </a:lnSpc>
              <a:spcBef>
                <a:spcPct val="0"/>
              </a:spcBef>
            </a:pPr>
            <a:endParaRPr lang="en-GB" sz="3200" b="1" dirty="0">
              <a:latin typeface="Spectral" panose="02020502060000000000" pitchFamily="18" charset="0"/>
            </a:endParaRPr>
          </a:p>
          <a:p>
            <a:pPr>
              <a:lnSpc>
                <a:spcPts val="2520"/>
              </a:lnSpc>
              <a:spcBef>
                <a:spcPct val="0"/>
              </a:spcBef>
            </a:pPr>
            <a:endParaRPr lang="en-GB" sz="3200" b="1" dirty="0">
              <a:latin typeface="Spectral" panose="02020502060000000000" pitchFamily="18" charset="0"/>
            </a:endParaRPr>
          </a:p>
          <a:p>
            <a:pPr>
              <a:lnSpc>
                <a:spcPts val="2520"/>
              </a:lnSpc>
              <a:spcBef>
                <a:spcPct val="0"/>
              </a:spcBef>
            </a:pPr>
            <a:endParaRPr lang="en-GB" sz="3200" b="1" dirty="0">
              <a:latin typeface="Spectral" panose="02020502060000000000" pitchFamily="18" charset="0"/>
            </a:endParaRPr>
          </a:p>
          <a:p>
            <a:pPr>
              <a:lnSpc>
                <a:spcPts val="2520"/>
              </a:lnSpc>
              <a:spcBef>
                <a:spcPct val="0"/>
              </a:spcBef>
            </a:pPr>
            <a:r>
              <a:rPr lang="en-GB" sz="3200" b="1" dirty="0">
                <a:latin typeface="Spectral" panose="02020502060000000000" pitchFamily="18" charset="0"/>
              </a:rPr>
              <a:t>Rolex / Timeline  </a:t>
            </a:r>
          </a:p>
        </p:txBody>
      </p:sp>
      <p:sp>
        <p:nvSpPr>
          <p:cNvPr id="3" name="TextBox 2">
            <a:extLst>
              <a:ext uri="{FF2B5EF4-FFF2-40B4-BE49-F238E27FC236}">
                <a16:creationId xmlns:a16="http://schemas.microsoft.com/office/drawing/2014/main" id="{CAC212ED-F1B7-1DA9-666E-5CA4A75BE411}"/>
              </a:ext>
            </a:extLst>
          </p:cNvPr>
          <p:cNvSpPr txBox="1"/>
          <p:nvPr/>
        </p:nvSpPr>
        <p:spPr>
          <a:xfrm>
            <a:off x="1431807" y="2034708"/>
            <a:ext cx="9319767" cy="761106"/>
          </a:xfrm>
          <a:prstGeom prst="rect">
            <a:avLst/>
          </a:prstGeom>
          <a:noFill/>
        </p:spPr>
        <p:txBody>
          <a:bodyPr wrap="square">
            <a:spAutoFit/>
          </a:bodyPr>
          <a:lstStyle/>
          <a:p>
            <a:pPr>
              <a:lnSpc>
                <a:spcPts val="2520"/>
              </a:lnSpc>
              <a:spcBef>
                <a:spcPct val="0"/>
              </a:spcBef>
            </a:pPr>
            <a:r>
              <a:rPr lang="en-GB" sz="2800" b="1" dirty="0">
                <a:latin typeface="Spectral" panose="02020502060000000000" pitchFamily="18" charset="0"/>
              </a:rPr>
              <a:t>Dutch Ent. Brussels 7 July 2021</a:t>
            </a:r>
          </a:p>
          <a:p>
            <a:pPr>
              <a:lnSpc>
                <a:spcPts val="2520"/>
              </a:lnSpc>
              <a:spcBef>
                <a:spcPct val="0"/>
              </a:spcBef>
            </a:pPr>
            <a:r>
              <a:rPr lang="en-GB" sz="2800" b="1" dirty="0">
                <a:latin typeface="Spectral" panose="02020502060000000000" pitchFamily="18" charset="0"/>
              </a:rPr>
              <a:t>Swiss court 18 Jan 2024</a:t>
            </a:r>
          </a:p>
        </p:txBody>
      </p:sp>
      <p:pic>
        <p:nvPicPr>
          <p:cNvPr id="4" name="Picture 3">
            <a:extLst>
              <a:ext uri="{FF2B5EF4-FFF2-40B4-BE49-F238E27FC236}">
                <a16:creationId xmlns:a16="http://schemas.microsoft.com/office/drawing/2014/main" id="{2D560CD7-E888-C6F8-79C3-69CFBAE88B96}"/>
              </a:ext>
            </a:extLst>
          </p:cNvPr>
          <p:cNvPicPr>
            <a:picLocks noChangeAspect="1"/>
          </p:cNvPicPr>
          <p:nvPr/>
        </p:nvPicPr>
        <p:blipFill>
          <a:blip r:embed="rId3"/>
          <a:stretch>
            <a:fillRect/>
          </a:stretch>
        </p:blipFill>
        <p:spPr>
          <a:xfrm>
            <a:off x="415879" y="2936105"/>
            <a:ext cx="3887416" cy="5878150"/>
          </a:xfrm>
          <a:prstGeom prst="rect">
            <a:avLst/>
          </a:prstGeom>
        </p:spPr>
      </p:pic>
      <p:pic>
        <p:nvPicPr>
          <p:cNvPr id="5" name="Picture 4">
            <a:extLst>
              <a:ext uri="{FF2B5EF4-FFF2-40B4-BE49-F238E27FC236}">
                <a16:creationId xmlns:a16="http://schemas.microsoft.com/office/drawing/2014/main" id="{7B71B4C9-19E9-6CA4-318C-DA63CD54BA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5" b="98809" l="298" r="96426">
                        <a14:foregroundMark x1="47059" y1="819" x2="1266" y2="2457"/>
                        <a14:foregroundMark x1="1266" y1="2457" x2="5361" y2="45644"/>
                        <a14:foregroundMark x1="5361" y1="45644" x2="27178" y2="49516"/>
                        <a14:foregroundMark x1="27178" y1="49516" x2="50261" y2="30454"/>
                        <a14:foregroundMark x1="50261" y1="30454" x2="55026" y2="14594"/>
                        <a14:foregroundMark x1="55026" y1="14594" x2="51824" y2="5585"/>
                        <a14:foregroundMark x1="51824" y1="5585" x2="47431" y2="1191"/>
                        <a14:foregroundMark x1="27327" y1="5436" x2="20402" y2="5510"/>
                        <a14:foregroundMark x1="20402" y1="5510" x2="12956" y2="32986"/>
                        <a14:foregroundMark x1="12956" y1="32986" x2="49516" y2="27848"/>
                        <a14:foregroundMark x1="49516" y1="27848" x2="47059" y2="9903"/>
                        <a14:foregroundMark x1="47059" y1="9903" x2="38943" y2="3202"/>
                        <a14:foregroundMark x1="38943" y1="3202" x2="31348" y2="1489"/>
                        <a14:foregroundMark x1="31348" y1="1489" x2="29635" y2="2681"/>
                        <a14:foregroundMark x1="33879" y1="3500" x2="20551" y2="7148"/>
                        <a14:foregroundMark x1="20551" y1="7148" x2="33507" y2="27029"/>
                        <a14:foregroundMark x1="33507" y1="27029" x2="52643" y2="14818"/>
                        <a14:foregroundMark x1="52643" y1="14818" x2="42368" y2="4840"/>
                        <a14:foregroundMark x1="42368" y1="4840" x2="35294" y2="2681"/>
                        <a14:foregroundMark x1="35294" y1="2681" x2="33879" y2="3127"/>
                        <a14:foregroundMark x1="298" y1="0" x2="2004" y2="43368"/>
                        <a14:foregroundMark x1="4658" y1="49926" x2="12435" y2="52197"/>
                        <a14:foregroundMark x1="12435" y1="52197" x2="25019" y2="36932"/>
                        <a14:foregroundMark x1="25019" y1="36932" x2="12658" y2="6701"/>
                        <a14:foregroundMark x1="12658" y1="6701" x2="6255" y2="1340"/>
                        <a14:foregroundMark x1="6255" y1="1340" x2="670" y2="819"/>
                        <a14:foregroundMark x1="8550" y1="70264" x2="10201" y2="77215"/>
                        <a14:foregroundMark x1="17037" y1="87539" x2="17647" y2="88459"/>
                        <a14:foregroundMark x1="15350" y1="84991" x2="15556" y2="85302"/>
                        <a14:foregroundMark x1="10201" y1="77215" x2="12830" y2="81185"/>
                        <a14:foregroundMark x1="32017" y1="95764" x2="35517" y2="97543"/>
                        <a14:foregroundMark x1="17647" y1="88459" x2="19936" y2="89622"/>
                        <a14:foregroundMark x1="35517" y1="97543" x2="48920" y2="98958"/>
                        <a14:foregroundMark x1="48920" y1="98958" x2="49516" y2="91735"/>
                        <a14:foregroundMark x1="49516" y1="91735" x2="21891" y2="53388"/>
                        <a14:foregroundMark x1="21891" y1="53388" x2="13105" y2="49293"/>
                        <a14:foregroundMark x1="13105" y1="49293" x2="5957" y2="48697"/>
                        <a14:foregroundMark x1="5957" y1="48697" x2="4311" y2="49040"/>
                        <a14:foregroundMark x1="22710" y1="80343" x2="24451" y2="88273"/>
                        <a14:foregroundMark x1="32456" y1="95348" x2="40432" y2="98511"/>
                        <a14:foregroundMark x1="40432" y1="98511" x2="46463" y2="99032"/>
                        <a14:foregroundMark x1="46463" y1="99032" x2="71258" y2="96500"/>
                        <a14:foregroundMark x1="71258" y1="96500" x2="64557" y2="89948"/>
                        <a14:foregroundMark x1="64557" y1="89948" x2="22338" y2="79970"/>
                        <a14:foregroundMark x1="35815" y1="3127" x2="26284" y2="13626"/>
                        <a14:foregroundMark x1="26284" y1="13626" x2="41623" y2="21668"/>
                        <a14:foregroundMark x1="41623" y1="21668" x2="49069" y2="13477"/>
                        <a14:foregroundMark x1="49069" y1="13477" x2="39836" y2="4170"/>
                        <a14:foregroundMark x1="39836" y1="4170" x2="33879" y2="2308"/>
                        <a14:foregroundMark x1="58972" y1="10052" x2="81757" y2="22934"/>
                        <a14:foregroundMark x1="81757" y1="22934" x2="87789" y2="22115"/>
                        <a14:foregroundMark x1="87789" y1="22115" x2="93017" y2="25912"/>
                        <a14:foregroundMark x1="91306" y1="39616" x2="79896" y2="40283"/>
                        <a14:foregroundMark x1="79896" y1="40283" x2="66121" y2="31720"/>
                        <a14:foregroundMark x1="66121" y1="31720" x2="60611" y2="23976"/>
                        <a14:foregroundMark x1="60611" y1="23976" x2="58972" y2="11616"/>
                        <a14:foregroundMark x1="65599" y1="15488" x2="65599" y2="23008"/>
                        <a14:foregroundMark x1="65599" y1="23008" x2="80640" y2="40283"/>
                        <a14:foregroundMark x1="80640" y1="40283" x2="89427" y2="41028"/>
                        <a14:foregroundMark x1="89427" y1="41028" x2="91292" y2="38690"/>
                        <a14:foregroundMark x1="91120" y1="27177" x2="72673" y2="20328"/>
                        <a14:foregroundMark x1="72673" y1="20328" x2="67089" y2="15488"/>
                        <a14:foregroundMark x1="84140" y1="42517" x2="82502" y2="53388"/>
                        <a14:foregroundMark x1="82502" y1="53388" x2="64780" y2="89352"/>
                        <a14:foregroundMark x1="64780" y1="89352" x2="72077" y2="96947"/>
                        <a14:foregroundMark x1="72077" y1="96947" x2="84289" y2="96649"/>
                        <a14:foregroundMark x1="84289" y1="96649" x2="94788" y2="92256"/>
                        <a14:foregroundMark x1="94788" y1="92256" x2="94655" y2="57275"/>
                        <a14:foregroundMark x1="92182" y1="46109" x2="92078" y2="45811"/>
                        <a14:foregroundMark x1="91381" y1="44651" x2="86299" y2="42144"/>
                        <a14:foregroundMark x1="86299" y1="42144" x2="84885" y2="42517"/>
                        <a14:foregroundMark x1="97245" y1="67610" x2="99404" y2="80640"/>
                        <a14:foregroundMark x1="99404" y1="80640" x2="95458" y2="97766"/>
                        <a14:foregroundMark x1="95458" y1="97766" x2="89129" y2="99255"/>
                        <a14:foregroundMark x1="89129" y1="99255" x2="58079" y2="97096"/>
                        <a14:foregroundMark x1="58079" y1="97096" x2="94267" y2="71556"/>
                        <a14:foregroundMark x1="94267" y1="71556" x2="96500" y2="68354"/>
                        <a14:foregroundMark x1="60164" y1="27848" x2="62398" y2="38421"/>
                        <a14:foregroundMark x1="62398" y1="38421" x2="65078" y2="32911"/>
                        <a14:foregroundMark x1="65078" y1="32911" x2="60536" y2="28965"/>
                        <a14:foregroundMark x1="52867" y1="82651" x2="52867" y2="82651"/>
                        <a14:foregroundMark x1="57483" y1="76843" x2="55547" y2="78779"/>
                        <a14:foregroundMark x1="55920" y1="78407" x2="55920" y2="78407"/>
                        <a14:foregroundMark x1="58228" y1="98883" x2="58228" y2="98883"/>
                        <a14:foregroundMark x1="64780" y1="98883" x2="64780" y2="98883"/>
                        <a14:foregroundMark x1="6478" y1="5063" x2="4319" y2="26806"/>
                        <a14:foregroundMark x1="4319" y1="26806" x2="19509" y2="18987"/>
                        <a14:foregroundMark x1="19509" y1="18987" x2="13626" y2="5659"/>
                        <a14:foregroundMark x1="13626" y1="5659" x2="6850" y2="6180"/>
                        <a14:foregroundMark x1="298" y1="40134" x2="10499" y2="72971"/>
                        <a14:foregroundMark x1="10499" y1="72971" x2="16158" y2="82949"/>
                        <a14:foregroundMark x1="16158" y1="82949" x2="36560" y2="98734"/>
                        <a14:foregroundMark x1="36560" y1="98734" x2="41176" y2="90990"/>
                        <a14:foregroundMark x1="41176" y1="90990" x2="670" y2="40953"/>
                        <a14:backgroundMark x1="93001" y1="25912" x2="93299" y2="45793"/>
                        <a14:backgroundMark x1="93299" y1="45793" x2="97990" y2="61951"/>
                        <a14:backgroundMark x1="97990" y1="61951" x2="97915" y2="26284"/>
                        <a14:backgroundMark x1="97915" y1="26284" x2="94118" y2="25465"/>
                        <a14:backgroundMark x1="30115" y1="96113" x2="2383" y2="99404"/>
                        <a14:backgroundMark x1="2383" y1="99404" x2="692" y2="47806"/>
                      </a14:backgroundRemoval>
                    </a14:imgEffect>
                  </a14:imgLayer>
                </a14:imgProps>
              </a:ext>
            </a:extLst>
          </a:blip>
          <a:stretch>
            <a:fillRect/>
          </a:stretch>
        </p:blipFill>
        <p:spPr>
          <a:xfrm>
            <a:off x="9696208" y="3933060"/>
            <a:ext cx="2481115" cy="2481115"/>
          </a:xfrm>
          <a:prstGeom prst="rect">
            <a:avLst/>
          </a:prstGeom>
        </p:spPr>
      </p:pic>
      <p:pic>
        <p:nvPicPr>
          <p:cNvPr id="7" name="Picture 6">
            <a:extLst>
              <a:ext uri="{FF2B5EF4-FFF2-40B4-BE49-F238E27FC236}">
                <a16:creationId xmlns:a16="http://schemas.microsoft.com/office/drawing/2014/main" id="{21A55F75-4CB8-0C84-7486-3CF39340A712}"/>
              </a:ext>
            </a:extLst>
          </p:cNvPr>
          <p:cNvPicPr>
            <a:picLocks noChangeAspect="1"/>
          </p:cNvPicPr>
          <p:nvPr/>
        </p:nvPicPr>
        <p:blipFill>
          <a:blip r:embed="rId6"/>
          <a:stretch>
            <a:fillRect/>
          </a:stretch>
        </p:blipFill>
        <p:spPr>
          <a:xfrm>
            <a:off x="5346733" y="7318958"/>
            <a:ext cx="5274613" cy="1987137"/>
          </a:xfrm>
          <a:prstGeom prst="rect">
            <a:avLst/>
          </a:prstGeom>
          <a:ln>
            <a:noFill/>
          </a:ln>
          <a:effectLst>
            <a:softEdge rad="112500"/>
          </a:effectLst>
        </p:spPr>
      </p:pic>
    </p:spTree>
    <p:extLst>
      <p:ext uri="{BB962C8B-B14F-4D97-AF65-F5344CB8AC3E}">
        <p14:creationId xmlns:p14="http://schemas.microsoft.com/office/powerpoint/2010/main" val="312791114"/>
      </p:ext>
    </p:extLst>
  </p:cSld>
  <p:clrMapOvr>
    <a:masterClrMapping/>
  </p:clrMapOvr>
</p:sld>
</file>

<file path=ppt/theme/theme1.xml><?xml version="1.0" encoding="utf-8"?>
<a:theme xmlns:a="http://schemas.openxmlformats.org/drawingml/2006/main" name="LDK Template White ">
  <a:themeElements>
    <a:clrScheme name="Liedekerke">
      <a:dk1>
        <a:srgbClr val="000000"/>
      </a:dk1>
      <a:lt1>
        <a:srgbClr val="FFFFFF"/>
      </a:lt1>
      <a:dk2>
        <a:srgbClr val="000000"/>
      </a:dk2>
      <a:lt2>
        <a:srgbClr val="FFFFFF"/>
      </a:lt2>
      <a:accent1>
        <a:srgbClr val="E9DACC"/>
      </a:accent1>
      <a:accent2>
        <a:srgbClr val="FDD3C3"/>
      </a:accent2>
      <a:accent3>
        <a:srgbClr val="CC1013"/>
      </a:accent3>
      <a:accent4>
        <a:srgbClr val="C2D9D3"/>
      </a:accent4>
      <a:accent5>
        <a:srgbClr val="CCD3E8"/>
      </a:accent5>
      <a:accent6>
        <a:srgbClr val="E7D6E0"/>
      </a:accent6>
      <a:hlink>
        <a:srgbClr val="CCD3E8"/>
      </a:hlink>
      <a:folHlink>
        <a:srgbClr val="CC1013"/>
      </a:folHlink>
    </a:clrScheme>
    <a:fontScheme name="LDK New PPT TEMPL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0" marR="0" indent="0" algn="l" defTabSz="914400" rtl="0" eaLnBrk="1" fontAlgn="auto" latinLnBrk="0" hangingPunct="1">
          <a:lnSpc>
            <a:spcPts val="2520"/>
          </a:lnSpc>
          <a:spcBef>
            <a:spcPct val="0"/>
          </a:spcBef>
          <a:spcAft>
            <a:spcPts val="0"/>
          </a:spcAft>
          <a:buClrTx/>
          <a:buSzTx/>
          <a:buFontTx/>
          <a:buNone/>
          <a:tabLst/>
          <a:defRPr kumimoji="0" sz="2000" b="0" i="0" u="none" strike="noStrike" kern="1200" cap="none" spc="0" normalizeH="0" baseline="0" noProof="0" dirty="0" smtClean="0">
            <a:ln>
              <a:noFill/>
            </a:ln>
            <a:solidFill>
              <a:srgbClr val="000000"/>
            </a:solidFill>
            <a:effectLst/>
            <a:uLnTx/>
            <a:uFillTx/>
            <a:latin typeface="Spectral" panose="02020502060000000000" pitchFamily="18" charset="0"/>
          </a:defRPr>
        </a:defPPr>
      </a:lstStyle>
    </a:txDef>
  </a:objectDefaults>
  <a:extraClrSchemeLst/>
  <a:extLst>
    <a:ext uri="{05A4C25C-085E-4340-85A3-A5531E510DB2}">
      <thm15:themeFamily xmlns:thm15="http://schemas.microsoft.com/office/thememl/2012/main" name="PPT-Template_Liedekerke_WhiteVersion reduced size.potx" id="{F8D54F3C-2498-48B5-A40A-C5BA6B93817B}" vid="{1CD7FBDB-0BCA-4117-8D8C-B26096A82D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Internal Document" ma:contentTypeID="0x0101007A2E98B636C3F84FAC9AB7BD7B4835B9000A4E4F4823A0B64496912FA80115F4F0" ma:contentTypeVersion="3" ma:contentTypeDescription="" ma:contentTypeScope="" ma:versionID="c2ae48d5296b8851ca426a3f93ccade5">
  <xsd:schema xmlns:xsd="http://www.w3.org/2001/XMLSchema" xmlns:xs="http://www.w3.org/2001/XMLSchema" xmlns:p="http://schemas.microsoft.com/office/2006/metadata/properties" xmlns:ns2="85feddba-ed4f-4aed-a5a5-3a2ffe8839f6" xmlns:ns3="66a19f7f-f59d-4365-8c12-f9763bcafd00" targetNamespace="http://schemas.microsoft.com/office/2006/metadata/properties" ma:root="true" ma:fieldsID="a410e7c7acdc4116ac8a9b0cf6f8dbf0" ns2:_="" ns3:_="">
    <xsd:import namespace="85feddba-ed4f-4aed-a5a5-3a2ffe8839f6"/>
    <xsd:import namespace="66a19f7f-f59d-4365-8c12-f9763bcafd00"/>
    <xsd:element name="properties">
      <xsd:complexType>
        <xsd:sequence>
          <xsd:element name="documentManagement">
            <xsd:complexType>
              <xsd:all>
                <xsd:element ref="ns2:ad95ca8e6d374ac9805bbce3e964f1d8" minOccurs="0"/>
                <xsd:element ref="ns3:TaxCatchAll" minOccurs="0"/>
                <xsd:element ref="ns3:TaxCatchAllLabel" minOccurs="0"/>
                <xsd:element ref="ns2:nea3f4ed40d04dbd8672a707f28fb94f" minOccurs="0"/>
                <xsd:element ref="ns2:Notes1"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feddba-ed4f-4aed-a5a5-3a2ffe8839f6" elementFormDefault="qualified">
    <xsd:import namespace="http://schemas.microsoft.com/office/2006/documentManagement/types"/>
    <xsd:import namespace="http://schemas.microsoft.com/office/infopath/2007/PartnerControls"/>
    <xsd:element name="ad95ca8e6d374ac9805bbce3e964f1d8" ma:index="8" nillable="true" ma:taxonomy="true" ma:internalName="ad95ca8e6d374ac9805bbce3e964f1d8" ma:taxonomyFieldName="WorkspaceType" ma:displayName="WorkspaceType" ma:default="1;#Internal|a5e1447e-a3ea-490a-addf-de09c50f3eee" ma:fieldId="{ad95ca8e-6d37-4ac9-805b-bce3e964f1d8}" ma:sspId="70c07ca6-b688-42af-b06c-e61464fbd6e9" ma:termSetId="d6ed0937-8684-4609-85cf-71aa38a8429c" ma:anchorId="00000000-0000-0000-0000-000000000000" ma:open="false" ma:isKeyword="false">
      <xsd:complexType>
        <xsd:sequence>
          <xsd:element ref="pc:Terms" minOccurs="0" maxOccurs="1"/>
        </xsd:sequence>
      </xsd:complexType>
    </xsd:element>
    <xsd:element name="nea3f4ed40d04dbd8672a707f28fb94f" ma:index="12" nillable="true" ma:taxonomy="true" ma:internalName="nea3f4ed40d04dbd8672a707f28fb94f" ma:taxonomyFieldName="PracticeGroup" ma:displayName="PracticeGroup" ma:default="" ma:fieldId="{7ea3f4ed-40d0-4dbd-8672-a707f28fb94f}" ma:sspId="70c07ca6-b688-42af-b06c-e61464fbd6e9" ma:termSetId="abacd0fb-96dd-4c81-9019-1a27567f2c56" ma:anchorId="00000000-0000-0000-0000-000000000000" ma:open="false" ma:isKeyword="false">
      <xsd:complexType>
        <xsd:sequence>
          <xsd:element ref="pc:Terms" minOccurs="0" maxOccurs="1"/>
        </xsd:sequence>
      </xsd:complexType>
    </xsd:element>
    <xsd:element name="Notes1" ma:index="14" nillable="true" ma:displayName="Notes" ma:internalName="Notes1">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6a19f7f-f59d-4365-8c12-f9763bcafd00"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5f77b80-1352-4175-9712-e723fb6b59c8}" ma:internalName="TaxCatchAll" ma:showField="CatchAllData" ma:web="66a19f7f-f59d-4365-8c12-f9763bcafd0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5f77b80-1352-4175-9712-e723fb6b59c8}" ma:internalName="TaxCatchAllLabel" ma:readOnly="true" ma:showField="CatchAllDataLabel" ma:web="66a19f7f-f59d-4365-8c12-f9763bcafd0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66a19f7f-f59d-4365-8c12-f9763bcafd00">
      <Value>1</Value>
    </TaxCatchAll>
    <ad95ca8e6d374ac9805bbce3e964f1d8 xmlns="85feddba-ed4f-4aed-a5a5-3a2ffe8839f6">
      <Terms xmlns="http://schemas.microsoft.com/office/infopath/2007/PartnerControls">
        <TermInfo>
          <TermName>Internal</TermName>
          <TermId>a5e1447e-a3ea-490a-addf-de09c50f3eee</TermId>
        </TermInfo>
      </Terms>
    </ad95ca8e6d374ac9805bbce3e964f1d8>
    <nea3f4ed40d04dbd8672a707f28fb94f xmlns="85feddba-ed4f-4aed-a5a5-3a2ffe8839f6">
      <Terms xmlns="http://schemas.microsoft.com/office/infopath/2007/PartnerControls"/>
    </nea3f4ed40d04dbd8672a707f28fb94f>
    <Notes1 xmlns="85feddba-ed4f-4aed-a5a5-3a2ffe8839f6" xmlns:ns1="http://www.w3.org/2001/XMLSchema-instance" ns1:nil="true"/>
    <_dlc_DocId xmlns="85feddba-ed4f-4aed-a5a5-3a2ffe8839f6">11239869</_dlc_DocId>
    <_dlc_DocIdUrl xmlns="85feddba-ed4f-4aed-a5a5-3a2ffe8839f6">
      <Url>http://dms/data/IP-IT-Team/_layouts/15/DocIdRedir.aspx?ID=11239869</Url>
      <Description>11239869</Description>
    </_dlc_DocIdUrl>
  </documentManagement>
</p:properties>
</file>

<file path=customXml/itemProps1.xml><?xml version="1.0" encoding="utf-8"?>
<ds:datastoreItem xmlns:ds="http://schemas.openxmlformats.org/officeDocument/2006/customXml" ds:itemID="{45E2270F-6B84-4A06-BC7A-934FEA4A1BDB}">
  <ds:schemaRefs>
    <ds:schemaRef ds:uri="http://schemas.microsoft.com/sharepoint/events"/>
  </ds:schemaRefs>
</ds:datastoreItem>
</file>

<file path=customXml/itemProps2.xml><?xml version="1.0" encoding="utf-8"?>
<ds:datastoreItem xmlns:ds="http://schemas.openxmlformats.org/officeDocument/2006/customXml" ds:itemID="{C51FFCA0-2F1C-46D9-A51F-027415357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feddba-ed4f-4aed-a5a5-3a2ffe8839f6"/>
    <ds:schemaRef ds:uri="66a19f7f-f59d-4365-8c12-f9763bcaf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7C62CF-1AA2-4610-9924-2BEBD2E11D8F}">
  <ds:schemaRefs>
    <ds:schemaRef ds:uri="http://schemas.microsoft.com/sharepoint/v3/contenttype/forms"/>
  </ds:schemaRefs>
</ds:datastoreItem>
</file>

<file path=customXml/itemProps4.xml><?xml version="1.0" encoding="utf-8"?>
<ds:datastoreItem xmlns:ds="http://schemas.openxmlformats.org/officeDocument/2006/customXml" ds:itemID="{118B3BD9-9305-437B-9924-348C1F15ECA8}">
  <ds:schemaRefs>
    <ds:schemaRef ds:uri="http://purl.org/dc/terms/"/>
    <ds:schemaRef ds:uri="66a19f7f-f59d-4365-8c12-f9763bcafd00"/>
    <ds:schemaRef ds:uri="http://schemas.microsoft.com/office/2006/documentManagement/types"/>
    <ds:schemaRef ds:uri="http://purl.org/dc/dcmitype/"/>
    <ds:schemaRef ds:uri="http://purl.org/dc/elements/1.1/"/>
    <ds:schemaRef ds:uri="http://schemas.microsoft.com/office/2006/metadata/properties"/>
    <ds:schemaRef ds:uri="85feddba-ed4f-4aed-a5a5-3a2ffe8839f6"/>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9102</TotalTime>
  <Words>3297</Words>
  <Application>Microsoft Office PowerPoint</Application>
  <PresentationFormat>Custom</PresentationFormat>
  <Paragraphs>296</Paragraphs>
  <Slides>12</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Aptos</vt:lpstr>
      <vt:lpstr>Arial</vt:lpstr>
      <vt:lpstr>Avenir Black</vt:lpstr>
      <vt:lpstr>Avenir LT Pro 55 Roman</vt:lpstr>
      <vt:lpstr>Avenir LT Std 65 Medium</vt:lpstr>
      <vt:lpstr>Avenir Next LT Pro</vt:lpstr>
      <vt:lpstr>Avenir Next LT Pro Demi</vt:lpstr>
      <vt:lpstr>Calibri</vt:lpstr>
      <vt:lpstr>Spectral</vt:lpstr>
      <vt:lpstr>Times New Roman</vt:lpstr>
      <vt:lpstr>Wingdings</vt:lpstr>
      <vt:lpstr>LDK Template White </vt:lpstr>
      <vt:lpstr>  Upcycling, recycling, customization and trade mark exhaustion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Intellectueelrechtelijke trollen en de bepaling van de schadevergoeding bij online inbreuken</dc:title>
  <dc:creator>Manhaeve Marie</dc:creator>
  <cp:lastModifiedBy>INNANEN Riikka </cp:lastModifiedBy>
  <cp:revision>162</cp:revision>
  <cp:lastPrinted>2026-02-26T10:02:10Z</cp:lastPrinted>
  <dcterms:created xsi:type="dcterms:W3CDTF">2025-05-02T11:50:34Z</dcterms:created>
  <dcterms:modified xsi:type="dcterms:W3CDTF">2026-04-28T06:51:17Z</dcterms:modified>
  <dc:identifier>DAFNnb8pLF8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0x0101007A2E98B636C3F84FAC9AB7BD7B4835B9000A4E4F4823A0B64496912FA80115F4F0</vt:lpwstr>
  </property>
  <property fmtid="{D5CDD505-2E9C-101B-9397-08002B2CF9AE}" pid="3" name="ContentType">
    <vt:lpwstr>Internal Document</vt:lpwstr>
  </property>
  <property fmtid="{D5CDD505-2E9C-101B-9397-08002B2CF9AE}" pid="4" name="Created">
    <vt:lpwstr>2025-05-02T11:50:34+00:00</vt:lpwstr>
  </property>
  <property fmtid="{D5CDD505-2E9C-101B-9397-08002B2CF9AE}" pid="5" name="Modified">
    <vt:lpwstr>2025-05-05T16:00:22+00:00</vt:lpwstr>
  </property>
  <property fmtid="{D5CDD505-2E9C-101B-9397-08002B2CF9AE}" pid="6" name="ad95ca8e6d374ac9805bbce3e964f1d8">
    <vt:lpwstr>Internal|a5e1447e-a3ea-490a-addf-de09c50f3eee</vt:lpwstr>
  </property>
  <property fmtid="{D5CDD505-2E9C-101B-9397-08002B2CF9AE}" pid="7" name="WorkspaceType">
    <vt:lpwstr>1;#Internal|a5e1447e-a3ea-490a-addf-de09c50f3eee</vt:lpwstr>
  </property>
  <property fmtid="{D5CDD505-2E9C-101B-9397-08002B2CF9AE}" pid="8" name="_dlc_DocIdItemGuid">
    <vt:lpwstr>1494adc0-3a66-4250-8eb8-82fdfa44575a</vt:lpwstr>
  </property>
  <property fmtid="{D5CDD505-2E9C-101B-9397-08002B2CF9AE}" pid="9" name="PracticeGroup">
    <vt:lpwstr/>
  </property>
  <property fmtid="{D5CDD505-2E9C-101B-9397-08002B2CF9AE}" pid="10" name="Title">
    <vt:lpwstr>Intellectueelrechtelijke trollen en de bepaling van de schadevergoeding bij online inbreuken </vt:lpwstr>
  </property>
  <property fmtid="{D5CDD505-2E9C-101B-9397-08002B2CF9AE}" pid="11" name="_dlc_DocId">
    <vt:lpwstr>11239869</vt:lpwstr>
  </property>
  <property fmtid="{D5CDD505-2E9C-101B-9397-08002B2CF9AE}" pid="12" name="_dlc_DocIdUrl">
    <vt:lpwstr>http://dms/data/IP-IT-Team/_layouts/15/DocIdRedir.aspx?ID=11239869, 11239869</vt:lpwstr>
  </property>
</Properties>
</file>